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0"/>
  </p:notesMasterIdLst>
  <p:sldIdLst>
    <p:sldId id="259" r:id="rId6"/>
    <p:sldId id="2147480814" r:id="rId7"/>
    <p:sldId id="2147480802" r:id="rId8"/>
    <p:sldId id="2147375151" r:id="rId9"/>
    <p:sldId id="2147480803" r:id="rId10"/>
    <p:sldId id="2147480806" r:id="rId11"/>
    <p:sldId id="2147480812" r:id="rId12"/>
    <p:sldId id="2147480817" r:id="rId13"/>
    <p:sldId id="2147480819" r:id="rId14"/>
    <p:sldId id="2147480820" r:id="rId15"/>
    <p:sldId id="2147480821" r:id="rId16"/>
    <p:sldId id="2147480816" r:id="rId17"/>
    <p:sldId id="2147480815" r:id="rId18"/>
    <p:sldId id="21474808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D1A74-BE47-B6C6-AA18-26D1D561DF0A}" v="18" dt="2024-10-21T13:04:30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Allen" userId="S::michael.allen@bristol.gov.uk::5874ea50-dbb3-4576-a4cf-9a6bc3896dd1" providerId="AD" clId="Web-{512D1A74-BE47-B6C6-AA18-26D1D561DF0A}"/>
    <pc:docChg chg="modSld">
      <pc:chgData name="Michael Allen" userId="S::michael.allen@bristol.gov.uk::5874ea50-dbb3-4576-a4cf-9a6bc3896dd1" providerId="AD" clId="Web-{512D1A74-BE47-B6C6-AA18-26D1D561DF0A}" dt="2024-10-21T13:04:30.380" v="15" actId="20577"/>
      <pc:docMkLst>
        <pc:docMk/>
      </pc:docMkLst>
      <pc:sldChg chg="modSp">
        <pc:chgData name="Michael Allen" userId="S::michael.allen@bristol.gov.uk::5874ea50-dbb3-4576-a4cf-9a6bc3896dd1" providerId="AD" clId="Web-{512D1A74-BE47-B6C6-AA18-26D1D561DF0A}" dt="2024-10-21T13:04:30.380" v="15" actId="20577"/>
        <pc:sldMkLst>
          <pc:docMk/>
          <pc:sldMk cId="3362001533" sldId="2147480814"/>
        </pc:sldMkLst>
        <pc:spChg chg="mod">
          <ac:chgData name="Michael Allen" userId="S::michael.allen@bristol.gov.uk::5874ea50-dbb3-4576-a4cf-9a6bc3896dd1" providerId="AD" clId="Web-{512D1A74-BE47-B6C6-AA18-26D1D561DF0A}" dt="2024-10-21T13:04:30.380" v="15" actId="20577"/>
          <ac:spMkLst>
            <pc:docMk/>
            <pc:sldMk cId="3362001533" sldId="2147480814"/>
            <ac:spMk id="3" creationId="{83A2CEFE-5344-1836-D6D6-FD71F5658204}"/>
          </ac:spMkLst>
        </pc:spChg>
      </pc:sldChg>
    </pc:docChg>
  </pc:docChgLst>
  <pc:docChgLst>
    <pc:chgData name="Paul Gaunt" userId="eea3d00f-a58d-4de4-b984-ab9ec4309733" providerId="ADAL" clId="{B44EED3B-0CB4-4033-AD98-46B1F30A1814}"/>
    <pc:docChg chg="undo custSel addSld delSld modSld sldOrd modMainMaster">
      <pc:chgData name="Paul Gaunt" userId="eea3d00f-a58d-4de4-b984-ab9ec4309733" providerId="ADAL" clId="{B44EED3B-0CB4-4033-AD98-46B1F30A1814}" dt="2024-10-04T11:55:30.388" v="2092" actId="255"/>
      <pc:docMkLst>
        <pc:docMk/>
      </pc:docMkLst>
      <pc:sldChg chg="del">
        <pc:chgData name="Paul Gaunt" userId="eea3d00f-a58d-4de4-b984-ab9ec4309733" providerId="ADAL" clId="{B44EED3B-0CB4-4033-AD98-46B1F30A1814}" dt="2024-09-30T13:41:31.009" v="1" actId="47"/>
        <pc:sldMkLst>
          <pc:docMk/>
          <pc:sldMk cId="4205944302" sldId="256"/>
        </pc:sldMkLst>
      </pc:sldChg>
      <pc:sldChg chg="del">
        <pc:chgData name="Paul Gaunt" userId="eea3d00f-a58d-4de4-b984-ab9ec4309733" providerId="ADAL" clId="{B44EED3B-0CB4-4033-AD98-46B1F30A1814}" dt="2024-09-30T13:41:27.746" v="0" actId="47"/>
        <pc:sldMkLst>
          <pc:docMk/>
          <pc:sldMk cId="3889998477" sldId="257"/>
        </pc:sldMkLst>
      </pc:sldChg>
      <pc:sldChg chg="del">
        <pc:chgData name="Paul Gaunt" userId="eea3d00f-a58d-4de4-b984-ab9ec4309733" providerId="ADAL" clId="{B44EED3B-0CB4-4033-AD98-46B1F30A1814}" dt="2024-09-30T13:41:27.746" v="0" actId="47"/>
        <pc:sldMkLst>
          <pc:docMk/>
          <pc:sldMk cId="2966133947" sldId="258"/>
        </pc:sldMkLst>
      </pc:sldChg>
      <pc:sldChg chg="modSp add mod ord">
        <pc:chgData name="Paul Gaunt" userId="eea3d00f-a58d-4de4-b984-ab9ec4309733" providerId="ADAL" clId="{B44EED3B-0CB4-4033-AD98-46B1F30A1814}" dt="2024-09-30T13:48:49.540" v="37" actId="1076"/>
        <pc:sldMkLst>
          <pc:docMk/>
          <pc:sldMk cId="742242885" sldId="259"/>
        </pc:sldMkLst>
        <pc:spChg chg="mod">
          <ac:chgData name="Paul Gaunt" userId="eea3d00f-a58d-4de4-b984-ab9ec4309733" providerId="ADAL" clId="{B44EED3B-0CB4-4033-AD98-46B1F30A1814}" dt="2024-09-30T13:48:41.419" v="36" actId="255"/>
          <ac:spMkLst>
            <pc:docMk/>
            <pc:sldMk cId="742242885" sldId="259"/>
            <ac:spMk id="2" creationId="{185C8B1E-DE02-7DF6-229B-B571CDB5094D}"/>
          </ac:spMkLst>
        </pc:spChg>
        <pc:spChg chg="mod">
          <ac:chgData name="Paul Gaunt" userId="eea3d00f-a58d-4de4-b984-ab9ec4309733" providerId="ADAL" clId="{B44EED3B-0CB4-4033-AD98-46B1F30A1814}" dt="2024-09-30T13:48:49.540" v="37" actId="1076"/>
          <ac:spMkLst>
            <pc:docMk/>
            <pc:sldMk cId="742242885" sldId="259"/>
            <ac:spMk id="3" creationId="{5F7CDCE7-A2CA-0CA9-6007-66251EBB1F0F}"/>
          </ac:spMkLst>
        </pc:spChg>
      </pc:sldChg>
      <pc:sldChg chg="del">
        <pc:chgData name="Paul Gaunt" userId="eea3d00f-a58d-4de4-b984-ab9ec4309733" providerId="ADAL" clId="{B44EED3B-0CB4-4033-AD98-46B1F30A1814}" dt="2024-10-04T11:50:07.664" v="2026" actId="47"/>
        <pc:sldMkLst>
          <pc:docMk/>
          <pc:sldMk cId="1716779872" sldId="2147480807"/>
        </pc:sldMkLst>
      </pc:sldChg>
      <pc:sldChg chg="del">
        <pc:chgData name="Paul Gaunt" userId="eea3d00f-a58d-4de4-b984-ab9ec4309733" providerId="ADAL" clId="{B44EED3B-0CB4-4033-AD98-46B1F30A1814}" dt="2024-10-04T11:50:59.955" v="2027" actId="47"/>
        <pc:sldMkLst>
          <pc:docMk/>
          <pc:sldMk cId="3632608380" sldId="2147480813"/>
        </pc:sldMkLst>
      </pc:sldChg>
      <pc:sldChg chg="addSp delSp modSp new del mod setBg modClrScheme delAnim modAnim chgLayout">
        <pc:chgData name="Paul Gaunt" userId="eea3d00f-a58d-4de4-b984-ab9ec4309733" providerId="ADAL" clId="{B44EED3B-0CB4-4033-AD98-46B1F30A1814}" dt="2024-10-04T09:53:25.072" v="66" actId="2696"/>
        <pc:sldMkLst>
          <pc:docMk/>
          <pc:sldMk cId="359331539" sldId="2147480818"/>
        </pc:sldMkLst>
        <pc:spChg chg="del">
          <ac:chgData name="Paul Gaunt" userId="eea3d00f-a58d-4de4-b984-ab9ec4309733" providerId="ADAL" clId="{B44EED3B-0CB4-4033-AD98-46B1F30A1814}" dt="2024-10-04T09:14:51.995" v="46" actId="700"/>
          <ac:spMkLst>
            <pc:docMk/>
            <pc:sldMk cId="359331539" sldId="2147480818"/>
            <ac:spMk id="2" creationId="{6F1CA74B-CCE0-56B9-B350-DB7F80B32672}"/>
          </ac:spMkLst>
        </pc:spChg>
        <pc:spChg chg="del">
          <ac:chgData name="Paul Gaunt" userId="eea3d00f-a58d-4de4-b984-ab9ec4309733" providerId="ADAL" clId="{B44EED3B-0CB4-4033-AD98-46B1F30A1814}" dt="2024-10-04T09:14:51.995" v="46" actId="700"/>
          <ac:spMkLst>
            <pc:docMk/>
            <pc:sldMk cId="359331539" sldId="2147480818"/>
            <ac:spMk id="3" creationId="{F038CE2F-867C-A675-BAB5-75DB6850FA35}"/>
          </ac:spMkLst>
        </pc:spChg>
        <pc:graphicFrameChg chg="add del mod modGraphic">
          <ac:chgData name="Paul Gaunt" userId="eea3d00f-a58d-4de4-b984-ab9ec4309733" providerId="ADAL" clId="{B44EED3B-0CB4-4033-AD98-46B1F30A1814}" dt="2024-10-04T09:18:04.809" v="54" actId="478"/>
          <ac:graphicFrameMkLst>
            <pc:docMk/>
            <pc:sldMk cId="359331539" sldId="2147480818"/>
            <ac:graphicFrameMk id="4" creationId="{5874E1F1-9688-68BF-C132-35BC12B6978B}"/>
          </ac:graphicFrameMkLst>
        </pc:graphicFrameChg>
        <pc:picChg chg="add del mod">
          <ac:chgData name="Paul Gaunt" userId="eea3d00f-a58d-4de4-b984-ab9ec4309733" providerId="ADAL" clId="{B44EED3B-0CB4-4033-AD98-46B1F30A1814}" dt="2024-10-04T09:47:11.494" v="61" actId="478"/>
          <ac:picMkLst>
            <pc:docMk/>
            <pc:sldMk cId="359331539" sldId="2147480818"/>
            <ac:picMk id="5" creationId="{1D256D1C-6962-E5E3-B8A5-34A6CC4A6977}"/>
          </ac:picMkLst>
        </pc:picChg>
        <pc:picChg chg="add del mod">
          <ac:chgData name="Paul Gaunt" userId="eea3d00f-a58d-4de4-b984-ab9ec4309733" providerId="ADAL" clId="{B44EED3B-0CB4-4033-AD98-46B1F30A1814}" dt="2024-10-04T09:53:08.018" v="64" actId="478"/>
          <ac:picMkLst>
            <pc:docMk/>
            <pc:sldMk cId="359331539" sldId="2147480818"/>
            <ac:picMk id="7" creationId="{EA402F4D-32C6-EEAC-17D6-5C28033ED5D8}"/>
          </ac:picMkLst>
        </pc:picChg>
        <pc:picChg chg="add mod ord">
          <ac:chgData name="Paul Gaunt" userId="eea3d00f-a58d-4de4-b984-ab9ec4309733" providerId="ADAL" clId="{B44EED3B-0CB4-4033-AD98-46B1F30A1814}" dt="2024-10-04T09:52:28.365" v="63" actId="26606"/>
          <ac:picMkLst>
            <pc:docMk/>
            <pc:sldMk cId="359331539" sldId="2147480818"/>
            <ac:picMk id="9" creationId="{E8F76693-37B2-9C1F-1217-E777D55FDC58}"/>
          </ac:picMkLst>
        </pc:picChg>
        <pc:picChg chg="add mod">
          <ac:chgData name="Paul Gaunt" userId="eea3d00f-a58d-4de4-b984-ab9ec4309733" providerId="ADAL" clId="{B44EED3B-0CB4-4033-AD98-46B1F30A1814}" dt="2024-10-04T09:52:28.365" v="63" actId="26606"/>
          <ac:picMkLst>
            <pc:docMk/>
            <pc:sldMk cId="359331539" sldId="2147480818"/>
            <ac:picMk id="11" creationId="{39885E36-D9EA-8754-AA21-4C5B3DEE5478}"/>
          </ac:picMkLst>
        </pc:picChg>
        <pc:picChg chg="add del mod">
          <ac:chgData name="Paul Gaunt" userId="eea3d00f-a58d-4de4-b984-ab9ec4309733" providerId="ADAL" clId="{B44EED3B-0CB4-4033-AD98-46B1F30A1814}" dt="2024-10-04T09:53:19.256" v="65" actId="21"/>
          <ac:picMkLst>
            <pc:docMk/>
            <pc:sldMk cId="359331539" sldId="2147480818"/>
            <ac:picMk id="13" creationId="{35B927FE-DE93-F973-B3EB-DB7EB096C058}"/>
          </ac:picMkLst>
        </pc:picChg>
        <pc:cxnChg chg="add">
          <ac:chgData name="Paul Gaunt" userId="eea3d00f-a58d-4de4-b984-ab9ec4309733" providerId="ADAL" clId="{B44EED3B-0CB4-4033-AD98-46B1F30A1814}" dt="2024-10-04T09:52:28.365" v="63" actId="26606"/>
          <ac:cxnSpMkLst>
            <pc:docMk/>
            <pc:sldMk cId="359331539" sldId="2147480818"/>
            <ac:cxnSpMk id="18" creationId="{91B6081D-D3E8-4209-B85B-EB1C655A6272}"/>
          </ac:cxnSpMkLst>
        </pc:cxnChg>
        <pc:cxnChg chg="add">
          <ac:chgData name="Paul Gaunt" userId="eea3d00f-a58d-4de4-b984-ab9ec4309733" providerId="ADAL" clId="{B44EED3B-0CB4-4033-AD98-46B1F30A1814}" dt="2024-10-04T09:52:28.365" v="63" actId="26606"/>
          <ac:cxnSpMkLst>
            <pc:docMk/>
            <pc:sldMk cId="359331539" sldId="2147480818"/>
            <ac:cxnSpMk id="20" creationId="{28CA55E4-1295-45C8-BA05-5A9E705B749A}"/>
          </ac:cxnSpMkLst>
        </pc:cxnChg>
        <pc:cxnChg chg="add">
          <ac:chgData name="Paul Gaunt" userId="eea3d00f-a58d-4de4-b984-ab9ec4309733" providerId="ADAL" clId="{B44EED3B-0CB4-4033-AD98-46B1F30A1814}" dt="2024-10-04T09:52:28.365" v="63" actId="26606"/>
          <ac:cxnSpMkLst>
            <pc:docMk/>
            <pc:sldMk cId="359331539" sldId="2147480818"/>
            <ac:cxnSpMk id="22" creationId="{08C5794E-A9A1-4A23-AF68-C79A7822334C}"/>
          </ac:cxnSpMkLst>
        </pc:cxnChg>
      </pc:sldChg>
      <pc:sldChg chg="addSp delSp modSp new mod modClrScheme modAnim chgLayout">
        <pc:chgData name="Paul Gaunt" userId="eea3d00f-a58d-4de4-b984-ab9ec4309733" providerId="ADAL" clId="{B44EED3B-0CB4-4033-AD98-46B1F30A1814}" dt="2024-10-04T11:55:30.388" v="2092" actId="255"/>
        <pc:sldMkLst>
          <pc:docMk/>
          <pc:sldMk cId="2592312498" sldId="2147480818"/>
        </pc:sldMkLst>
        <pc:spChg chg="del">
          <ac:chgData name="Paul Gaunt" userId="eea3d00f-a58d-4de4-b984-ab9ec4309733" providerId="ADAL" clId="{B44EED3B-0CB4-4033-AD98-46B1F30A1814}" dt="2024-10-04T09:54:15.687" v="68" actId="700"/>
          <ac:spMkLst>
            <pc:docMk/>
            <pc:sldMk cId="2592312498" sldId="2147480818"/>
            <ac:spMk id="2" creationId="{6648CF04-6424-1288-60DA-2A7B31A9F37A}"/>
          </ac:spMkLst>
        </pc:spChg>
        <pc:spChg chg="del">
          <ac:chgData name="Paul Gaunt" userId="eea3d00f-a58d-4de4-b984-ab9ec4309733" providerId="ADAL" clId="{B44EED3B-0CB4-4033-AD98-46B1F30A1814}" dt="2024-10-04T09:54:15.687" v="68" actId="700"/>
          <ac:spMkLst>
            <pc:docMk/>
            <pc:sldMk cId="2592312498" sldId="2147480818"/>
            <ac:spMk id="3" creationId="{3E27D6D9-412B-001C-68CB-D2E4F012304C}"/>
          </ac:spMkLst>
        </pc:spChg>
        <pc:spChg chg="add mod ord">
          <ac:chgData name="Paul Gaunt" userId="eea3d00f-a58d-4de4-b984-ab9ec4309733" providerId="ADAL" clId="{B44EED3B-0CB4-4033-AD98-46B1F30A1814}" dt="2024-10-04T11:53:12.600" v="2044" actId="20577"/>
          <ac:spMkLst>
            <pc:docMk/>
            <pc:sldMk cId="2592312498" sldId="2147480818"/>
            <ac:spMk id="5" creationId="{D34D1255-A73C-A711-8A1F-019DC025BD60}"/>
          </ac:spMkLst>
        </pc:spChg>
        <pc:spChg chg="add mod">
          <ac:chgData name="Paul Gaunt" userId="eea3d00f-a58d-4de4-b984-ab9ec4309733" providerId="ADAL" clId="{B44EED3B-0CB4-4033-AD98-46B1F30A1814}" dt="2024-10-04T11:55:19.954" v="2091" actId="113"/>
          <ac:spMkLst>
            <pc:docMk/>
            <pc:sldMk cId="2592312498" sldId="2147480818"/>
            <ac:spMk id="6" creationId="{A4A2CFBC-63C5-8271-8535-6FA7E0B024EE}"/>
          </ac:spMkLst>
        </pc:spChg>
        <pc:spChg chg="add mod">
          <ac:chgData name="Paul Gaunt" userId="eea3d00f-a58d-4de4-b984-ab9ec4309733" providerId="ADAL" clId="{B44EED3B-0CB4-4033-AD98-46B1F30A1814}" dt="2024-10-04T11:55:30.388" v="2092" actId="255"/>
          <ac:spMkLst>
            <pc:docMk/>
            <pc:sldMk cId="2592312498" sldId="2147480818"/>
            <ac:spMk id="7" creationId="{A680C36A-699D-95B4-31BE-797D1F252838}"/>
          </ac:spMkLst>
        </pc:spChg>
        <pc:spChg chg="add del mod">
          <ac:chgData name="Paul Gaunt" userId="eea3d00f-a58d-4de4-b984-ab9ec4309733" providerId="ADAL" clId="{B44EED3B-0CB4-4033-AD98-46B1F30A1814}" dt="2024-10-04T11:54:22.473" v="2048" actId="478"/>
          <ac:spMkLst>
            <pc:docMk/>
            <pc:sldMk cId="2592312498" sldId="2147480818"/>
            <ac:spMk id="8" creationId="{B27C6ADD-C81C-7EF5-D558-AEADF40D4720}"/>
          </ac:spMkLst>
        </pc:spChg>
        <pc:graphicFrameChg chg="add del mod modGraphic">
          <ac:chgData name="Paul Gaunt" userId="eea3d00f-a58d-4de4-b984-ab9ec4309733" providerId="ADAL" clId="{B44EED3B-0CB4-4033-AD98-46B1F30A1814}" dt="2024-10-04T11:52:43.038" v="2033" actId="478"/>
          <ac:graphicFrameMkLst>
            <pc:docMk/>
            <pc:sldMk cId="2592312498" sldId="2147480818"/>
            <ac:graphicFrameMk id="4" creationId="{F6416E3D-5D47-5064-C087-FBD39405D872}"/>
          </ac:graphicFrameMkLst>
        </pc:graphicFrameChg>
        <pc:picChg chg="add mod">
          <ac:chgData name="Paul Gaunt" userId="eea3d00f-a58d-4de4-b984-ab9ec4309733" providerId="ADAL" clId="{B44EED3B-0CB4-4033-AD98-46B1F30A1814}" dt="2024-10-04T11:53:22.063" v="2045" actId="1076"/>
          <ac:picMkLst>
            <pc:docMk/>
            <pc:sldMk cId="2592312498" sldId="2147480818"/>
            <ac:picMk id="13" creationId="{35B927FE-DE93-F973-B3EB-DB7EB096C058}"/>
          </ac:picMkLst>
        </pc:picChg>
      </pc:sldChg>
      <pc:sldChg chg="addSp delSp modSp new mod ord setBg">
        <pc:chgData name="Paul Gaunt" userId="eea3d00f-a58d-4de4-b984-ab9ec4309733" providerId="ADAL" clId="{B44EED3B-0CB4-4033-AD98-46B1F30A1814}" dt="2024-10-04T11:49:59.680" v="2025"/>
        <pc:sldMkLst>
          <pc:docMk/>
          <pc:sldMk cId="553254684" sldId="2147480819"/>
        </pc:sldMkLst>
        <pc:spChg chg="add mod">
          <ac:chgData name="Paul Gaunt" userId="eea3d00f-a58d-4de4-b984-ab9ec4309733" providerId="ADAL" clId="{B44EED3B-0CB4-4033-AD98-46B1F30A1814}" dt="2024-10-04T10:03:13.945" v="252" actId="164"/>
          <ac:spMkLst>
            <pc:docMk/>
            <pc:sldMk cId="553254684" sldId="2147480819"/>
            <ac:spMk id="2" creationId="{66DD21AB-E382-1C6D-35FA-9E650ED9A361}"/>
          </ac:spMkLst>
        </pc:spChg>
        <pc:spChg chg="add del">
          <ac:chgData name="Paul Gaunt" userId="eea3d00f-a58d-4de4-b984-ab9ec4309733" providerId="ADAL" clId="{B44EED3B-0CB4-4033-AD98-46B1F30A1814}" dt="2024-10-04T09:59:08.270" v="75" actId="478"/>
          <ac:spMkLst>
            <pc:docMk/>
            <pc:sldMk cId="553254684" sldId="2147480819"/>
            <ac:spMk id="3" creationId="{751B06FC-A08F-8882-B863-E2908990B015}"/>
          </ac:spMkLst>
        </pc:spChg>
        <pc:spChg chg="add mod">
          <ac:chgData name="Paul Gaunt" userId="eea3d00f-a58d-4de4-b984-ab9ec4309733" providerId="ADAL" clId="{B44EED3B-0CB4-4033-AD98-46B1F30A1814}" dt="2024-10-04T10:03:13.945" v="252" actId="164"/>
          <ac:spMkLst>
            <pc:docMk/>
            <pc:sldMk cId="553254684" sldId="2147480819"/>
            <ac:spMk id="4" creationId="{0EBB073B-CB42-0DCF-27D8-BEDBD5CDB56B}"/>
          </ac:spMkLst>
        </pc:spChg>
        <pc:spChg chg="add mod">
          <ac:chgData name="Paul Gaunt" userId="eea3d00f-a58d-4de4-b984-ab9ec4309733" providerId="ADAL" clId="{B44EED3B-0CB4-4033-AD98-46B1F30A1814}" dt="2024-10-04T10:03:13.945" v="252" actId="164"/>
          <ac:spMkLst>
            <pc:docMk/>
            <pc:sldMk cId="553254684" sldId="2147480819"/>
            <ac:spMk id="5" creationId="{00FB984F-D0CB-8D34-589C-EBCD3DFC4F5A}"/>
          </ac:spMkLst>
        </pc:spChg>
        <pc:spChg chg="add mod">
          <ac:chgData name="Paul Gaunt" userId="eea3d00f-a58d-4de4-b984-ab9ec4309733" providerId="ADAL" clId="{B44EED3B-0CB4-4033-AD98-46B1F30A1814}" dt="2024-10-04T11:24:23.178" v="1595" actId="1076"/>
          <ac:spMkLst>
            <pc:docMk/>
            <pc:sldMk cId="553254684" sldId="2147480819"/>
            <ac:spMk id="7" creationId="{DCF0295C-2E16-1C07-9771-2338FD097E06}"/>
          </ac:spMkLst>
        </pc:spChg>
        <pc:spChg chg="add mod">
          <ac:chgData name="Paul Gaunt" userId="eea3d00f-a58d-4de4-b984-ab9ec4309733" providerId="ADAL" clId="{B44EED3B-0CB4-4033-AD98-46B1F30A1814}" dt="2024-10-04T11:29:20.639" v="1684" actId="1076"/>
          <ac:spMkLst>
            <pc:docMk/>
            <pc:sldMk cId="553254684" sldId="2147480819"/>
            <ac:spMk id="8" creationId="{77F93E65-6705-BB0C-56FE-FBAADA9B4D22}"/>
          </ac:spMkLst>
        </pc:spChg>
        <pc:spChg chg="add mod">
          <ac:chgData name="Paul Gaunt" userId="eea3d00f-a58d-4de4-b984-ab9ec4309733" providerId="ADAL" clId="{B44EED3B-0CB4-4033-AD98-46B1F30A1814}" dt="2024-10-04T11:24:38.678" v="1612" actId="1036"/>
          <ac:spMkLst>
            <pc:docMk/>
            <pc:sldMk cId="553254684" sldId="2147480819"/>
            <ac:spMk id="9" creationId="{3529D86A-E29A-E4AD-D04C-451E615B3C3C}"/>
          </ac:spMkLst>
        </pc:spChg>
        <pc:spChg chg="add mod">
          <ac:chgData name="Paul Gaunt" userId="eea3d00f-a58d-4de4-b984-ab9ec4309733" providerId="ADAL" clId="{B44EED3B-0CB4-4033-AD98-46B1F30A1814}" dt="2024-10-04T11:27:38.840" v="1662" actId="113"/>
          <ac:spMkLst>
            <pc:docMk/>
            <pc:sldMk cId="553254684" sldId="2147480819"/>
            <ac:spMk id="10" creationId="{680F506C-A616-63B6-0347-8138284B0F1D}"/>
          </ac:spMkLst>
        </pc:spChg>
        <pc:spChg chg="add mod">
          <ac:chgData name="Paul Gaunt" userId="eea3d00f-a58d-4de4-b984-ab9ec4309733" providerId="ADAL" clId="{B44EED3B-0CB4-4033-AD98-46B1F30A1814}" dt="2024-10-04T11:24:38.678" v="1612" actId="1036"/>
          <ac:spMkLst>
            <pc:docMk/>
            <pc:sldMk cId="553254684" sldId="2147480819"/>
            <ac:spMk id="11" creationId="{942E8896-5A58-2ED3-8CE2-FFFD9A8A8B87}"/>
          </ac:spMkLst>
        </pc:spChg>
        <pc:spChg chg="add mod">
          <ac:chgData name="Paul Gaunt" userId="eea3d00f-a58d-4de4-b984-ab9ec4309733" providerId="ADAL" clId="{B44EED3B-0CB4-4033-AD98-46B1F30A1814}" dt="2024-10-04T11:42:44.749" v="1946" actId="14100"/>
          <ac:spMkLst>
            <pc:docMk/>
            <pc:sldMk cId="553254684" sldId="2147480819"/>
            <ac:spMk id="12" creationId="{9255F433-F694-825D-DD4B-251F67FA7C4D}"/>
          </ac:spMkLst>
        </pc:spChg>
        <pc:spChg chg="add del mod">
          <ac:chgData name="Paul Gaunt" userId="eea3d00f-a58d-4de4-b984-ab9ec4309733" providerId="ADAL" clId="{B44EED3B-0CB4-4033-AD98-46B1F30A1814}" dt="2024-10-04T11:43:20.812" v="1950" actId="478"/>
          <ac:spMkLst>
            <pc:docMk/>
            <pc:sldMk cId="553254684" sldId="2147480819"/>
            <ac:spMk id="13" creationId="{7BEB070D-F490-BD28-B748-B4F827B9021E}"/>
          </ac:spMkLst>
        </pc:spChg>
        <pc:spChg chg="add del mod">
          <ac:chgData name="Paul Gaunt" userId="eea3d00f-a58d-4de4-b984-ab9ec4309733" providerId="ADAL" clId="{B44EED3B-0CB4-4033-AD98-46B1F30A1814}" dt="2024-10-04T10:29:45.362" v="1087" actId="478"/>
          <ac:spMkLst>
            <pc:docMk/>
            <pc:sldMk cId="553254684" sldId="2147480819"/>
            <ac:spMk id="14" creationId="{E40519E1-D66B-A3F3-C232-24F1CEB98089}"/>
          </ac:spMkLst>
        </pc:spChg>
        <pc:spChg chg="add del mod">
          <ac:chgData name="Paul Gaunt" userId="eea3d00f-a58d-4de4-b984-ab9ec4309733" providerId="ADAL" clId="{B44EED3B-0CB4-4033-AD98-46B1F30A1814}" dt="2024-10-04T10:32:35.525" v="1106" actId="478"/>
          <ac:spMkLst>
            <pc:docMk/>
            <pc:sldMk cId="553254684" sldId="2147480819"/>
            <ac:spMk id="19" creationId="{EB75B79F-6566-A2E3-EA14-566090B4287E}"/>
          </ac:spMkLst>
        </pc:spChg>
        <pc:spChg chg="add del mod">
          <ac:chgData name="Paul Gaunt" userId="eea3d00f-a58d-4de4-b984-ab9ec4309733" providerId="ADAL" clId="{B44EED3B-0CB4-4033-AD98-46B1F30A1814}" dt="2024-10-04T11:41:12.172" v="1931" actId="478"/>
          <ac:spMkLst>
            <pc:docMk/>
            <pc:sldMk cId="553254684" sldId="2147480819"/>
            <ac:spMk id="20" creationId="{0AEDDF40-5835-66C9-608C-CAA515EE528B}"/>
          </ac:spMkLst>
        </pc:spChg>
        <pc:spChg chg="add mod">
          <ac:chgData name="Paul Gaunt" userId="eea3d00f-a58d-4de4-b984-ab9ec4309733" providerId="ADAL" clId="{B44EED3B-0CB4-4033-AD98-46B1F30A1814}" dt="2024-10-04T11:48:40.505" v="2022" actId="207"/>
          <ac:spMkLst>
            <pc:docMk/>
            <pc:sldMk cId="553254684" sldId="2147480819"/>
            <ac:spMk id="21" creationId="{F7703616-5FAB-6B87-B9C4-36FEF3C61A80}"/>
          </ac:spMkLst>
        </pc:spChg>
        <pc:spChg chg="add del mod">
          <ac:chgData name="Paul Gaunt" userId="eea3d00f-a58d-4de4-b984-ab9ec4309733" providerId="ADAL" clId="{B44EED3B-0CB4-4033-AD98-46B1F30A1814}" dt="2024-10-04T11:41:16.708" v="1932" actId="478"/>
          <ac:spMkLst>
            <pc:docMk/>
            <pc:sldMk cId="553254684" sldId="2147480819"/>
            <ac:spMk id="22" creationId="{F71A2E8A-C4DA-AA74-7695-D6A4A3E2EA7F}"/>
          </ac:spMkLst>
        </pc:spChg>
        <pc:spChg chg="add mod">
          <ac:chgData name="Paul Gaunt" userId="eea3d00f-a58d-4de4-b984-ab9ec4309733" providerId="ADAL" clId="{B44EED3B-0CB4-4033-AD98-46B1F30A1814}" dt="2024-10-04T11:44:49.404" v="1961" actId="1076"/>
          <ac:spMkLst>
            <pc:docMk/>
            <pc:sldMk cId="553254684" sldId="2147480819"/>
            <ac:spMk id="23" creationId="{DDEF0D78-ACD4-6036-4B1A-1BA7D8448CA3}"/>
          </ac:spMkLst>
        </pc:spChg>
        <pc:spChg chg="add mod ord">
          <ac:chgData name="Paul Gaunt" userId="eea3d00f-a58d-4de4-b984-ab9ec4309733" providerId="ADAL" clId="{B44EED3B-0CB4-4033-AD98-46B1F30A1814}" dt="2024-10-04T11:47:51.361" v="2020" actId="1037"/>
          <ac:spMkLst>
            <pc:docMk/>
            <pc:sldMk cId="553254684" sldId="2147480819"/>
            <ac:spMk id="24" creationId="{A10FA530-A452-AE6A-DDC4-EC63B1E858EF}"/>
          </ac:spMkLst>
        </pc:spChg>
        <pc:spChg chg="add mod">
          <ac:chgData name="Paul Gaunt" userId="eea3d00f-a58d-4de4-b984-ab9ec4309733" providerId="ADAL" clId="{B44EED3B-0CB4-4033-AD98-46B1F30A1814}" dt="2024-10-04T11:45:13.186" v="1963" actId="1076"/>
          <ac:spMkLst>
            <pc:docMk/>
            <pc:sldMk cId="553254684" sldId="2147480819"/>
            <ac:spMk id="25" creationId="{A3305648-043E-FFB8-4508-68BA5A293DFE}"/>
          </ac:spMkLst>
        </pc:spChg>
        <pc:spChg chg="add mod">
          <ac:chgData name="Paul Gaunt" userId="eea3d00f-a58d-4de4-b984-ab9ec4309733" providerId="ADAL" clId="{B44EED3B-0CB4-4033-AD98-46B1F30A1814}" dt="2024-10-04T11:49:47.981" v="2023" actId="14100"/>
          <ac:spMkLst>
            <pc:docMk/>
            <pc:sldMk cId="553254684" sldId="2147480819"/>
            <ac:spMk id="26" creationId="{EEA6EEB4-DE75-C91B-A7D8-45CF5C2D2A6D}"/>
          </ac:spMkLst>
        </pc:spChg>
        <pc:spChg chg="add mod">
          <ac:chgData name="Paul Gaunt" userId="eea3d00f-a58d-4de4-b984-ab9ec4309733" providerId="ADAL" clId="{B44EED3B-0CB4-4033-AD98-46B1F30A1814}" dt="2024-10-04T11:45:03.010" v="1962" actId="1076"/>
          <ac:spMkLst>
            <pc:docMk/>
            <pc:sldMk cId="553254684" sldId="2147480819"/>
            <ac:spMk id="27" creationId="{23D12D05-A219-9691-5991-17A89EACE33B}"/>
          </ac:spMkLst>
        </pc:spChg>
        <pc:spChg chg="add mod">
          <ac:chgData name="Paul Gaunt" userId="eea3d00f-a58d-4de4-b984-ab9ec4309733" providerId="ADAL" clId="{B44EED3B-0CB4-4033-AD98-46B1F30A1814}" dt="2024-10-04T11:45:03.010" v="1962" actId="1076"/>
          <ac:spMkLst>
            <pc:docMk/>
            <pc:sldMk cId="553254684" sldId="2147480819"/>
            <ac:spMk id="28" creationId="{8E666E1F-ED59-B41C-B450-619097D9CAFB}"/>
          </ac:spMkLst>
        </pc:spChg>
        <pc:spChg chg="add mod">
          <ac:chgData name="Paul Gaunt" userId="eea3d00f-a58d-4de4-b984-ab9ec4309733" providerId="ADAL" clId="{B44EED3B-0CB4-4033-AD98-46B1F30A1814}" dt="2024-10-04T11:45:03.010" v="1962" actId="1076"/>
          <ac:spMkLst>
            <pc:docMk/>
            <pc:sldMk cId="553254684" sldId="2147480819"/>
            <ac:spMk id="29" creationId="{D4F079DC-366B-520E-7048-3D86DEF4FBED}"/>
          </ac:spMkLst>
        </pc:spChg>
        <pc:spChg chg="add mod">
          <ac:chgData name="Paul Gaunt" userId="eea3d00f-a58d-4de4-b984-ab9ec4309733" providerId="ADAL" clId="{B44EED3B-0CB4-4033-AD98-46B1F30A1814}" dt="2024-10-04T11:45:03.010" v="1962" actId="1076"/>
          <ac:spMkLst>
            <pc:docMk/>
            <pc:sldMk cId="553254684" sldId="2147480819"/>
            <ac:spMk id="30" creationId="{065DA001-E79C-9160-C82D-F1C253B83F09}"/>
          </ac:spMkLst>
        </pc:spChg>
        <pc:spChg chg="add mod">
          <ac:chgData name="Paul Gaunt" userId="eea3d00f-a58d-4de4-b984-ab9ec4309733" providerId="ADAL" clId="{B44EED3B-0CB4-4033-AD98-46B1F30A1814}" dt="2024-10-04T11:33:26.690" v="1711" actId="1035"/>
          <ac:spMkLst>
            <pc:docMk/>
            <pc:sldMk cId="553254684" sldId="2147480819"/>
            <ac:spMk id="31" creationId="{12977BD3-CD64-476C-C639-B79E064C9E0B}"/>
          </ac:spMkLst>
        </pc:spChg>
        <pc:spChg chg="add mod">
          <ac:chgData name="Paul Gaunt" userId="eea3d00f-a58d-4de4-b984-ab9ec4309733" providerId="ADAL" clId="{B44EED3B-0CB4-4033-AD98-46B1F30A1814}" dt="2024-10-04T11:45:34.227" v="1966" actId="1076"/>
          <ac:spMkLst>
            <pc:docMk/>
            <pc:sldMk cId="553254684" sldId="2147480819"/>
            <ac:spMk id="32" creationId="{2A2F7FD8-86EA-0E50-C5B8-C6808DF7F695}"/>
          </ac:spMkLst>
        </pc:spChg>
        <pc:spChg chg="add mod">
          <ac:chgData name="Paul Gaunt" userId="eea3d00f-a58d-4de4-b984-ab9ec4309733" providerId="ADAL" clId="{B44EED3B-0CB4-4033-AD98-46B1F30A1814}" dt="2024-10-04T11:45:26.946" v="1965" actId="1076"/>
          <ac:spMkLst>
            <pc:docMk/>
            <pc:sldMk cId="553254684" sldId="2147480819"/>
            <ac:spMk id="33" creationId="{DCFCEE45-0ADD-EBBA-F73A-98FD5701E17A}"/>
          </ac:spMkLst>
        </pc:spChg>
        <pc:spChg chg="add mod">
          <ac:chgData name="Paul Gaunt" userId="eea3d00f-a58d-4de4-b984-ab9ec4309733" providerId="ADAL" clId="{B44EED3B-0CB4-4033-AD98-46B1F30A1814}" dt="2024-10-04T11:45:54.293" v="1969" actId="1076"/>
          <ac:spMkLst>
            <pc:docMk/>
            <pc:sldMk cId="553254684" sldId="2147480819"/>
            <ac:spMk id="34" creationId="{6DF2F596-2A67-300A-2C0F-8697584417F0}"/>
          </ac:spMkLst>
        </pc:spChg>
        <pc:spChg chg="add del mod">
          <ac:chgData name="Paul Gaunt" userId="eea3d00f-a58d-4de4-b984-ab9ec4309733" providerId="ADAL" clId="{B44EED3B-0CB4-4033-AD98-46B1F30A1814}" dt="2024-10-04T11:35:10.260" v="1715" actId="478"/>
          <ac:spMkLst>
            <pc:docMk/>
            <pc:sldMk cId="553254684" sldId="2147480819"/>
            <ac:spMk id="35" creationId="{BA7A7725-75C2-096A-2B00-7C6C1F92D69D}"/>
          </ac:spMkLst>
        </pc:spChg>
        <pc:spChg chg="add mod">
          <ac:chgData name="Paul Gaunt" userId="eea3d00f-a58d-4de4-b984-ab9ec4309733" providerId="ADAL" clId="{B44EED3B-0CB4-4033-AD98-46B1F30A1814}" dt="2024-10-04T11:45:49.088" v="1968" actId="1076"/>
          <ac:spMkLst>
            <pc:docMk/>
            <pc:sldMk cId="553254684" sldId="2147480819"/>
            <ac:spMk id="36" creationId="{0DF131A7-B7CF-DE95-EE61-60FBCB525FFC}"/>
          </ac:spMkLst>
        </pc:spChg>
        <pc:spChg chg="add del mod">
          <ac:chgData name="Paul Gaunt" userId="eea3d00f-a58d-4de4-b984-ab9ec4309733" providerId="ADAL" clId="{B44EED3B-0CB4-4033-AD98-46B1F30A1814}" dt="2024-10-04T11:46:02.497" v="1970" actId="478"/>
          <ac:spMkLst>
            <pc:docMk/>
            <pc:sldMk cId="553254684" sldId="2147480819"/>
            <ac:spMk id="37" creationId="{3781E86C-1E1A-3D11-21AD-CEE26DC81CAF}"/>
          </ac:spMkLst>
        </pc:spChg>
        <pc:spChg chg="add mod">
          <ac:chgData name="Paul Gaunt" userId="eea3d00f-a58d-4de4-b984-ab9ec4309733" providerId="ADAL" clId="{B44EED3B-0CB4-4033-AD98-46B1F30A1814}" dt="2024-10-04T11:48:27.790" v="2021" actId="207"/>
          <ac:spMkLst>
            <pc:docMk/>
            <pc:sldMk cId="553254684" sldId="2147480819"/>
            <ac:spMk id="38" creationId="{936447DE-A5E0-5DAC-4CFF-83CBDCA60352}"/>
          </ac:spMkLst>
        </pc:spChg>
        <pc:spChg chg="add mod">
          <ac:chgData name="Paul Gaunt" userId="eea3d00f-a58d-4de4-b984-ab9ec4309733" providerId="ADAL" clId="{B44EED3B-0CB4-4033-AD98-46B1F30A1814}" dt="2024-10-04T11:46:58.173" v="2001" actId="14100"/>
          <ac:spMkLst>
            <pc:docMk/>
            <pc:sldMk cId="553254684" sldId="2147480819"/>
            <ac:spMk id="39" creationId="{CD4AFFF3-CBE9-8B7D-26E3-12F2E1ED0518}"/>
          </ac:spMkLst>
        </pc:spChg>
        <pc:grpChg chg="add mod">
          <ac:chgData name="Paul Gaunt" userId="eea3d00f-a58d-4de4-b984-ab9ec4309733" providerId="ADAL" clId="{B44EED3B-0CB4-4033-AD98-46B1F30A1814}" dt="2024-10-04T11:24:38.678" v="1612" actId="1036"/>
          <ac:grpSpMkLst>
            <pc:docMk/>
            <pc:sldMk cId="553254684" sldId="2147480819"/>
            <ac:grpSpMk id="6" creationId="{5746A5C1-9644-E75B-AFB1-071382D2EEBB}"/>
          </ac:grpSpMkLst>
        </pc:grpChg>
        <pc:picChg chg="add del mod">
          <ac:chgData name="Paul Gaunt" userId="eea3d00f-a58d-4de4-b984-ab9ec4309733" providerId="ADAL" clId="{B44EED3B-0CB4-4033-AD98-46B1F30A1814}" dt="2024-10-04T11:42:27.802" v="1944" actId="478"/>
          <ac:picMkLst>
            <pc:docMk/>
            <pc:sldMk cId="553254684" sldId="2147480819"/>
            <ac:picMk id="16" creationId="{F181ADB9-09ED-4057-44FE-379352D45F3F}"/>
          </ac:picMkLst>
        </pc:picChg>
        <pc:picChg chg="add del mod">
          <ac:chgData name="Paul Gaunt" userId="eea3d00f-a58d-4de4-b984-ab9ec4309733" providerId="ADAL" clId="{B44EED3B-0CB4-4033-AD98-46B1F30A1814}" dt="2024-10-04T11:42:24.622" v="1943" actId="478"/>
          <ac:picMkLst>
            <pc:docMk/>
            <pc:sldMk cId="553254684" sldId="2147480819"/>
            <ac:picMk id="18" creationId="{40877665-8FE0-F551-CD71-ECAF791A2A00}"/>
          </ac:picMkLst>
        </pc:picChg>
      </pc:sldChg>
      <pc:sldMasterChg chg="addSp modSp mod modSldLayout">
        <pc:chgData name="Paul Gaunt" userId="eea3d00f-a58d-4de4-b984-ab9ec4309733" providerId="ADAL" clId="{B44EED3B-0CB4-4033-AD98-46B1F30A1814}" dt="2024-09-30T13:54:58.661" v="44" actId="1076"/>
        <pc:sldMasterMkLst>
          <pc:docMk/>
          <pc:sldMasterMk cId="522255832" sldId="2147483648"/>
        </pc:sldMasterMkLst>
        <pc:picChg chg="add mod">
          <ac:chgData name="Paul Gaunt" userId="eea3d00f-a58d-4de4-b984-ab9ec4309733" providerId="ADAL" clId="{B44EED3B-0CB4-4033-AD98-46B1F30A1814}" dt="2024-09-30T13:54:58.661" v="44" actId="1076"/>
          <ac:picMkLst>
            <pc:docMk/>
            <pc:sldMasterMk cId="522255832" sldId="2147483648"/>
            <ac:picMk id="8" creationId="{7C7AF96A-4EBC-E4EF-805D-6DD85FD02C5A}"/>
          </ac:picMkLst>
        </pc:picChg>
        <pc:sldLayoutChg chg="modSp mod">
          <pc:chgData name="Paul Gaunt" userId="eea3d00f-a58d-4de4-b984-ab9ec4309733" providerId="ADAL" clId="{B44EED3B-0CB4-4033-AD98-46B1F30A1814}" dt="2024-09-30T13:54:38.003" v="42" actId="1076"/>
          <pc:sldLayoutMkLst>
            <pc:docMk/>
            <pc:sldMasterMk cId="522255832" sldId="2147483648"/>
            <pc:sldLayoutMk cId="3415890352" sldId="2147483650"/>
          </pc:sldLayoutMkLst>
          <pc:spChg chg="mod">
            <ac:chgData name="Paul Gaunt" userId="eea3d00f-a58d-4de4-b984-ab9ec4309733" providerId="ADAL" clId="{B44EED3B-0CB4-4033-AD98-46B1F30A1814}" dt="2024-09-30T13:54:38.003" v="42" actId="1076"/>
            <ac:spMkLst>
              <pc:docMk/>
              <pc:sldMasterMk cId="522255832" sldId="2147483648"/>
              <pc:sldLayoutMk cId="3415890352" sldId="2147483650"/>
              <ac:spMk id="4" creationId="{B3C8A8CC-46FA-41BB-92F6-9DFAB7035FF5}"/>
            </ac:spMkLst>
          </pc:spChg>
        </pc:sldLayoutChg>
        <pc:sldLayoutChg chg="addSp delSp modSp mod">
          <pc:chgData name="Paul Gaunt" userId="eea3d00f-a58d-4de4-b984-ab9ec4309733" providerId="ADAL" clId="{B44EED3B-0CB4-4033-AD98-46B1F30A1814}" dt="2024-09-30T13:49:18.081" v="39" actId="14100"/>
          <pc:sldLayoutMkLst>
            <pc:docMk/>
            <pc:sldMasterMk cId="522255832" sldId="2147483648"/>
            <pc:sldLayoutMk cId="2450769269" sldId="2147483667"/>
          </pc:sldLayoutMkLst>
          <pc:spChg chg="mod">
            <ac:chgData name="Paul Gaunt" userId="eea3d00f-a58d-4de4-b984-ab9ec4309733" providerId="ADAL" clId="{B44EED3B-0CB4-4033-AD98-46B1F30A1814}" dt="2024-09-30T13:47:47.045" v="29" actId="1076"/>
            <ac:spMkLst>
              <pc:docMk/>
              <pc:sldMasterMk cId="522255832" sldId="2147483648"/>
              <pc:sldLayoutMk cId="2450769269" sldId="2147483667"/>
              <ac:spMk id="2" creationId="{4DBB56C9-40F4-25C2-AB3F-47395D35253A}"/>
            </ac:spMkLst>
          </pc:spChg>
          <pc:spChg chg="mod">
            <ac:chgData name="Paul Gaunt" userId="eea3d00f-a58d-4de4-b984-ab9ec4309733" providerId="ADAL" clId="{B44EED3B-0CB4-4033-AD98-46B1F30A1814}" dt="2024-09-30T13:47:50.651" v="30" actId="1076"/>
            <ac:spMkLst>
              <pc:docMk/>
              <pc:sldMasterMk cId="522255832" sldId="2147483648"/>
              <pc:sldLayoutMk cId="2450769269" sldId="2147483667"/>
              <ac:spMk id="3" creationId="{6A4A89C3-DF8F-91C4-5C2C-3B54E95C2CB3}"/>
            </ac:spMkLst>
          </pc:spChg>
          <pc:spChg chg="mod">
            <ac:chgData name="Paul Gaunt" userId="eea3d00f-a58d-4de4-b984-ab9ec4309733" providerId="ADAL" clId="{B44EED3B-0CB4-4033-AD98-46B1F30A1814}" dt="2024-09-30T13:48:21.068" v="34" actId="1076"/>
            <ac:spMkLst>
              <pc:docMk/>
              <pc:sldMasterMk cId="522255832" sldId="2147483648"/>
              <pc:sldLayoutMk cId="2450769269" sldId="2147483667"/>
              <ac:spMk id="23" creationId="{AB59CAEA-0C91-384B-37F6-3CDFB7A40B8A}"/>
            </ac:spMkLst>
          </pc:spChg>
          <pc:picChg chg="add mod">
            <ac:chgData name="Paul Gaunt" userId="eea3d00f-a58d-4de4-b984-ab9ec4309733" providerId="ADAL" clId="{B44EED3B-0CB4-4033-AD98-46B1F30A1814}" dt="2024-09-30T13:49:18.081" v="39" actId="14100"/>
            <ac:picMkLst>
              <pc:docMk/>
              <pc:sldMasterMk cId="522255832" sldId="2147483648"/>
              <pc:sldLayoutMk cId="2450769269" sldId="2147483667"/>
              <ac:picMk id="5" creationId="{ADB72B86-4799-9D53-4068-32719D3793B0}"/>
            </ac:picMkLst>
          </pc:picChg>
          <pc:picChg chg="del">
            <ac:chgData name="Paul Gaunt" userId="eea3d00f-a58d-4de4-b984-ab9ec4309733" providerId="ADAL" clId="{B44EED3B-0CB4-4033-AD98-46B1F30A1814}" dt="2024-09-30T13:44:54.360" v="15" actId="478"/>
            <ac:picMkLst>
              <pc:docMk/>
              <pc:sldMasterMk cId="522255832" sldId="2147483648"/>
              <pc:sldLayoutMk cId="2450769269" sldId="2147483667"/>
              <ac:picMk id="20" creationId="{5953A8C8-2A8E-FE9E-D4C8-8005EC111C5E}"/>
            </ac:picMkLst>
          </pc:picChg>
          <pc:picChg chg="del">
            <ac:chgData name="Paul Gaunt" userId="eea3d00f-a58d-4de4-b984-ab9ec4309733" providerId="ADAL" clId="{B44EED3B-0CB4-4033-AD98-46B1F30A1814}" dt="2024-09-30T13:44:51.648" v="14" actId="478"/>
            <ac:picMkLst>
              <pc:docMk/>
              <pc:sldMasterMk cId="522255832" sldId="2147483648"/>
              <pc:sldLayoutMk cId="2450769269" sldId="2147483667"/>
              <ac:picMk id="22" creationId="{68E15A83-C105-6231-2088-1335D7790013}"/>
            </ac:picMkLst>
          </pc:picChg>
        </pc:sldLayoutChg>
      </pc:sldMasterChg>
    </pc:docChg>
  </pc:docChgLst>
  <pc:docChgLst>
    <pc:chgData name="Daniel Richards" userId="S::daniel.richards@bristol.gov.uk::4547e197-0b7d-490b-82e9-8145d02e4c7e" providerId="AD" clId="Web-{22D22060-934C-E036-A4ED-9EAD32F46752}"/>
    <pc:docChg chg="addSld delSld modSld sldOrd">
      <pc:chgData name="Daniel Richards" userId="S::daniel.richards@bristol.gov.uk::4547e197-0b7d-490b-82e9-8145d02e4c7e" providerId="AD" clId="Web-{22D22060-934C-E036-A4ED-9EAD32F46752}" dt="2024-09-30T16:27:33.135" v="1733" actId="1076"/>
      <pc:docMkLst>
        <pc:docMk/>
      </pc:docMkLst>
      <pc:sldChg chg="addSp modSp ord">
        <pc:chgData name="Daniel Richards" userId="S::daniel.richards@bristol.gov.uk::4547e197-0b7d-490b-82e9-8145d02e4c7e" providerId="AD" clId="Web-{22D22060-934C-E036-A4ED-9EAD32F46752}" dt="2024-09-30T16:20:33.680" v="1583"/>
        <pc:sldMkLst>
          <pc:docMk/>
          <pc:sldMk cId="1716779872" sldId="2147480807"/>
        </pc:sldMkLst>
        <pc:spChg chg="mod">
          <ac:chgData name="Daniel Richards" userId="S::daniel.richards@bristol.gov.uk::4547e197-0b7d-490b-82e9-8145d02e4c7e" providerId="AD" clId="Web-{22D22060-934C-E036-A4ED-9EAD32F46752}" dt="2024-09-30T16:08:11.025" v="1081" actId="14100"/>
          <ac:spMkLst>
            <pc:docMk/>
            <pc:sldMk cId="1716779872" sldId="2147480807"/>
            <ac:spMk id="2" creationId="{B4CEB7DB-5450-D8A6-98D4-96BD34C6BAEC}"/>
          </ac:spMkLst>
        </pc:spChg>
        <pc:spChg chg="add mod">
          <ac:chgData name="Daniel Richards" userId="S::daniel.richards@bristol.gov.uk::4547e197-0b7d-490b-82e9-8145d02e4c7e" providerId="AD" clId="Web-{22D22060-934C-E036-A4ED-9EAD32F46752}" dt="2024-09-30T16:18:46.895" v="1576" actId="14100"/>
          <ac:spMkLst>
            <pc:docMk/>
            <pc:sldMk cId="1716779872" sldId="2147480807"/>
            <ac:spMk id="3" creationId="{956F47D1-5246-ADDA-B695-648C9C3CFA54}"/>
          </ac:spMkLst>
        </pc:spChg>
        <pc:spChg chg="mod">
          <ac:chgData name="Daniel Richards" userId="S::daniel.richards@bristol.gov.uk::4547e197-0b7d-490b-82e9-8145d02e4c7e" providerId="AD" clId="Web-{22D22060-934C-E036-A4ED-9EAD32F46752}" dt="2024-09-30T16:05:16.158" v="922" actId="20577"/>
          <ac:spMkLst>
            <pc:docMk/>
            <pc:sldMk cId="1716779872" sldId="2147480807"/>
            <ac:spMk id="4" creationId="{4B61BC98-5F4C-FBFF-9472-392CF3467748}"/>
          </ac:spMkLst>
        </pc:spChg>
        <pc:picChg chg="mod">
          <ac:chgData name="Daniel Richards" userId="S::daniel.richards@bristol.gov.uk::4547e197-0b7d-490b-82e9-8145d02e4c7e" providerId="AD" clId="Web-{22D22060-934C-E036-A4ED-9EAD32F46752}" dt="2024-09-30T16:16:15.170" v="1521" actId="14100"/>
          <ac:picMkLst>
            <pc:docMk/>
            <pc:sldMk cId="1716779872" sldId="2147480807"/>
            <ac:picMk id="2050" creationId="{36C5D699-FB62-F815-A26E-2F0554EE37E8}"/>
          </ac:picMkLst>
        </pc:picChg>
      </pc:sldChg>
      <pc:sldChg chg="modSp del">
        <pc:chgData name="Daniel Richards" userId="S::daniel.richards@bristol.gov.uk::4547e197-0b7d-490b-82e9-8145d02e4c7e" providerId="AD" clId="Web-{22D22060-934C-E036-A4ED-9EAD32F46752}" dt="2024-09-30T16:19:15.427" v="1577"/>
        <pc:sldMkLst>
          <pc:docMk/>
          <pc:sldMk cId="452476817" sldId="2147480808"/>
        </pc:sldMkLst>
        <pc:spChg chg="mod">
          <ac:chgData name="Daniel Richards" userId="S::daniel.richards@bristol.gov.uk::4547e197-0b7d-490b-82e9-8145d02e4c7e" providerId="AD" clId="Web-{22D22060-934C-E036-A4ED-9EAD32F46752}" dt="2024-09-30T16:05:07.033" v="916" actId="20577"/>
          <ac:spMkLst>
            <pc:docMk/>
            <pc:sldMk cId="452476817" sldId="2147480808"/>
            <ac:spMk id="4" creationId="{4B61BC98-5F4C-FBFF-9472-392CF3467748}"/>
          </ac:spMkLst>
        </pc:spChg>
      </pc:sldChg>
      <pc:sldChg chg="modSp del">
        <pc:chgData name="Daniel Richards" userId="S::daniel.richards@bristol.gov.uk::4547e197-0b7d-490b-82e9-8145d02e4c7e" providerId="AD" clId="Web-{22D22060-934C-E036-A4ED-9EAD32F46752}" dt="2024-09-30T16:19:23.959" v="1578"/>
        <pc:sldMkLst>
          <pc:docMk/>
          <pc:sldMk cId="2632011722" sldId="2147480809"/>
        </pc:sldMkLst>
        <pc:spChg chg="mod">
          <ac:chgData name="Daniel Richards" userId="S::daniel.richards@bristol.gov.uk::4547e197-0b7d-490b-82e9-8145d02e4c7e" providerId="AD" clId="Web-{22D22060-934C-E036-A4ED-9EAD32F46752}" dt="2024-09-30T16:04:43.766" v="909" actId="20577"/>
          <ac:spMkLst>
            <pc:docMk/>
            <pc:sldMk cId="2632011722" sldId="2147480809"/>
            <ac:spMk id="4" creationId="{4B61BC98-5F4C-FBFF-9472-392CF3467748}"/>
          </ac:spMkLst>
        </pc:spChg>
      </pc:sldChg>
      <pc:sldChg chg="modSp del">
        <pc:chgData name="Daniel Richards" userId="S::daniel.richards@bristol.gov.uk::4547e197-0b7d-490b-82e9-8145d02e4c7e" providerId="AD" clId="Web-{22D22060-934C-E036-A4ED-9EAD32F46752}" dt="2024-09-30T16:19:26.990" v="1579"/>
        <pc:sldMkLst>
          <pc:docMk/>
          <pc:sldMk cId="2787439635" sldId="2147480810"/>
        </pc:sldMkLst>
        <pc:spChg chg="mod">
          <ac:chgData name="Daniel Richards" userId="S::daniel.richards@bristol.gov.uk::4547e197-0b7d-490b-82e9-8145d02e4c7e" providerId="AD" clId="Web-{22D22060-934C-E036-A4ED-9EAD32F46752}" dt="2024-09-30T16:04:38.735" v="904" actId="20577"/>
          <ac:spMkLst>
            <pc:docMk/>
            <pc:sldMk cId="2787439635" sldId="2147480810"/>
            <ac:spMk id="4" creationId="{4B61BC98-5F4C-FBFF-9472-392CF3467748}"/>
          </ac:spMkLst>
        </pc:spChg>
      </pc:sldChg>
      <pc:sldChg chg="modSp">
        <pc:chgData name="Daniel Richards" userId="S::daniel.richards@bristol.gov.uk::4547e197-0b7d-490b-82e9-8145d02e4c7e" providerId="AD" clId="Web-{22D22060-934C-E036-A4ED-9EAD32F46752}" dt="2024-09-30T16:20:07.586" v="1582" actId="14100"/>
        <pc:sldMkLst>
          <pc:docMk/>
          <pc:sldMk cId="3632608380" sldId="2147480813"/>
        </pc:sldMkLst>
        <pc:spChg chg="mod">
          <ac:chgData name="Daniel Richards" userId="S::daniel.richards@bristol.gov.uk::4547e197-0b7d-490b-82e9-8145d02e4c7e" providerId="AD" clId="Web-{22D22060-934C-E036-A4ED-9EAD32F46752}" dt="2024-09-30T16:19:42.194" v="1580" actId="14100"/>
          <ac:spMkLst>
            <pc:docMk/>
            <pc:sldMk cId="3632608380" sldId="2147480813"/>
            <ac:spMk id="4" creationId="{062448EA-E22B-1607-3F2C-8BEBE35D2379}"/>
          </ac:spMkLst>
        </pc:spChg>
        <pc:spChg chg="mod">
          <ac:chgData name="Daniel Richards" userId="S::daniel.richards@bristol.gov.uk::4547e197-0b7d-490b-82e9-8145d02e4c7e" providerId="AD" clId="Web-{22D22060-934C-E036-A4ED-9EAD32F46752}" dt="2024-09-30T16:20:07.586" v="1582" actId="14100"/>
          <ac:spMkLst>
            <pc:docMk/>
            <pc:sldMk cId="3632608380" sldId="2147480813"/>
            <ac:spMk id="5" creationId="{6B121289-3500-1860-5257-71565D884203}"/>
          </ac:spMkLst>
        </pc:spChg>
        <pc:cxnChg chg="mod">
          <ac:chgData name="Daniel Richards" userId="S::daniel.richards@bristol.gov.uk::4547e197-0b7d-490b-82e9-8145d02e4c7e" providerId="AD" clId="Web-{22D22060-934C-E036-A4ED-9EAD32F46752}" dt="2024-09-30T16:20:07.586" v="1582" actId="14100"/>
          <ac:cxnSpMkLst>
            <pc:docMk/>
            <pc:sldMk cId="3632608380" sldId="2147480813"/>
            <ac:cxnSpMk id="15" creationId="{FA94A18E-EBAF-C50F-6E56-8EFBFC4BD3EB}"/>
          </ac:cxnSpMkLst>
        </pc:cxnChg>
      </pc:sldChg>
      <pc:sldChg chg="addSp delSp modSp add replId">
        <pc:chgData name="Daniel Richards" userId="S::daniel.richards@bristol.gov.uk::4547e197-0b7d-490b-82e9-8145d02e4c7e" providerId="AD" clId="Web-{22D22060-934C-E036-A4ED-9EAD32F46752}" dt="2024-09-30T16:27:33.135" v="1733" actId="1076"/>
        <pc:sldMkLst>
          <pc:docMk/>
          <pc:sldMk cId="2250537972" sldId="2147480815"/>
        </pc:sldMkLst>
        <pc:spChg chg="mod">
          <ac:chgData name="Daniel Richards" userId="S::daniel.richards@bristol.gov.uk::4547e197-0b7d-490b-82e9-8145d02e4c7e" providerId="AD" clId="Web-{22D22060-934C-E036-A4ED-9EAD32F46752}" dt="2024-09-30T14:44:22.707" v="715" actId="20577"/>
          <ac:spMkLst>
            <pc:docMk/>
            <pc:sldMk cId="2250537972" sldId="2147480815"/>
            <ac:spMk id="2" creationId="{B4CEB7DB-5450-D8A6-98D4-96BD34C6BAEC}"/>
          </ac:spMkLst>
        </pc:spChg>
        <pc:spChg chg="mod">
          <ac:chgData name="Daniel Richards" userId="S::daniel.richards@bristol.gov.uk::4547e197-0b7d-490b-82e9-8145d02e4c7e" providerId="AD" clId="Web-{22D22060-934C-E036-A4ED-9EAD32F46752}" dt="2024-09-30T16:02:37.402" v="860" actId="20577"/>
          <ac:spMkLst>
            <pc:docMk/>
            <pc:sldMk cId="2250537972" sldId="2147480815"/>
            <ac:spMk id="4" creationId="{4B61BC98-5F4C-FBFF-9472-392CF3467748}"/>
          </ac:spMkLst>
        </pc:spChg>
        <pc:spChg chg="add del mod">
          <ac:chgData name="Daniel Richards" userId="S::daniel.richards@bristol.gov.uk::4547e197-0b7d-490b-82e9-8145d02e4c7e" providerId="AD" clId="Web-{22D22060-934C-E036-A4ED-9EAD32F46752}" dt="2024-09-30T14:33:19.578" v="42"/>
          <ac:spMkLst>
            <pc:docMk/>
            <pc:sldMk cId="2250537972" sldId="2147480815"/>
            <ac:spMk id="7" creationId="{94458DB0-F787-577F-5E40-F1F9FA26523D}"/>
          </ac:spMkLst>
        </pc:spChg>
        <pc:spChg chg="add del mod">
          <ac:chgData name="Daniel Richards" userId="S::daniel.richards@bristol.gov.uk::4547e197-0b7d-490b-82e9-8145d02e4c7e" providerId="AD" clId="Web-{22D22060-934C-E036-A4ED-9EAD32F46752}" dt="2024-09-30T14:43:53.003" v="710"/>
          <ac:spMkLst>
            <pc:docMk/>
            <pc:sldMk cId="2250537972" sldId="2147480815"/>
            <ac:spMk id="9" creationId="{389784EC-8A1D-C9E7-20A3-BDC649FB8F9B}"/>
          </ac:spMkLst>
        </pc:spChg>
        <pc:spChg chg="add mod">
          <ac:chgData name="Daniel Richards" userId="S::daniel.richards@bristol.gov.uk::4547e197-0b7d-490b-82e9-8145d02e4c7e" providerId="AD" clId="Web-{22D22060-934C-E036-A4ED-9EAD32F46752}" dt="2024-09-30T16:25:21.426" v="1680" actId="20577"/>
          <ac:spMkLst>
            <pc:docMk/>
            <pc:sldMk cId="2250537972" sldId="2147480815"/>
            <ac:spMk id="12" creationId="{7EFBC0DD-931A-72D5-3249-C0DDD2BD5E27}"/>
          </ac:spMkLst>
        </pc:spChg>
        <pc:spChg chg="add mod">
          <ac:chgData name="Daniel Richards" userId="S::daniel.richards@bristol.gov.uk::4547e197-0b7d-490b-82e9-8145d02e4c7e" providerId="AD" clId="Web-{22D22060-934C-E036-A4ED-9EAD32F46752}" dt="2024-09-30T16:26:44.195" v="1731" actId="14100"/>
          <ac:spMkLst>
            <pc:docMk/>
            <pc:sldMk cId="2250537972" sldId="2147480815"/>
            <ac:spMk id="13" creationId="{B290F8E7-247B-760D-3FD4-E7B7DD656DDD}"/>
          </ac:spMkLst>
        </pc:spChg>
        <pc:graphicFrameChg chg="add del mod ord modGraphic">
          <ac:chgData name="Daniel Richards" userId="S::daniel.richards@bristol.gov.uk::4547e197-0b7d-490b-82e9-8145d02e4c7e" providerId="AD" clId="Web-{22D22060-934C-E036-A4ED-9EAD32F46752}" dt="2024-09-30T14:44:02.690" v="713"/>
          <ac:graphicFrameMkLst>
            <pc:docMk/>
            <pc:sldMk cId="2250537972" sldId="2147480815"/>
            <ac:graphicFrameMk id="10" creationId="{EF7D4ADC-920D-07DD-EE61-E81A7BB89E1E}"/>
          </ac:graphicFrameMkLst>
        </pc:graphicFrameChg>
        <pc:picChg chg="add mod">
          <ac:chgData name="Daniel Richards" userId="S::daniel.richards@bristol.gov.uk::4547e197-0b7d-490b-82e9-8145d02e4c7e" providerId="AD" clId="Web-{22D22060-934C-E036-A4ED-9EAD32F46752}" dt="2024-09-30T16:27:33.135" v="1733" actId="1076"/>
          <ac:picMkLst>
            <pc:docMk/>
            <pc:sldMk cId="2250537972" sldId="2147480815"/>
            <ac:picMk id="3" creationId="{73D0D25B-BAFB-14F4-8B5F-265F79A9512B}"/>
          </ac:picMkLst>
        </pc:picChg>
        <pc:picChg chg="del">
          <ac:chgData name="Daniel Richards" userId="S::daniel.richards@bristol.gov.uk::4547e197-0b7d-490b-82e9-8145d02e4c7e" providerId="AD" clId="Web-{22D22060-934C-E036-A4ED-9EAD32F46752}" dt="2024-09-30T14:29:37.337" v="2"/>
          <ac:picMkLst>
            <pc:docMk/>
            <pc:sldMk cId="2250537972" sldId="2147480815"/>
            <ac:picMk id="6" creationId="{63D37581-05CD-43D7-6EA0-462876590309}"/>
          </ac:picMkLst>
        </pc:picChg>
        <pc:picChg chg="del">
          <ac:chgData name="Daniel Richards" userId="S::daniel.richards@bristol.gov.uk::4547e197-0b7d-490b-82e9-8145d02e4c7e" providerId="AD" clId="Web-{22D22060-934C-E036-A4ED-9EAD32F46752}" dt="2024-09-30T14:29:49.306" v="3"/>
          <ac:picMkLst>
            <pc:docMk/>
            <pc:sldMk cId="2250537972" sldId="2147480815"/>
            <ac:picMk id="8" creationId="{A7AE9C25-33F5-87E4-3FD7-6473665F7327}"/>
          </ac:picMkLst>
        </pc:picChg>
        <pc:picChg chg="del">
          <ac:chgData name="Daniel Richards" userId="S::daniel.richards@bristol.gov.uk::4547e197-0b7d-490b-82e9-8145d02e4c7e" providerId="AD" clId="Web-{22D22060-934C-E036-A4ED-9EAD32F46752}" dt="2024-09-30T14:29:34.181" v="1"/>
          <ac:picMkLst>
            <pc:docMk/>
            <pc:sldMk cId="2250537972" sldId="2147480815"/>
            <ac:picMk id="2050" creationId="{36C5D699-FB62-F815-A26E-2F0554EE37E8}"/>
          </ac:picMkLst>
        </pc:picChg>
      </pc:sldChg>
      <pc:sldChg chg="modSp add replId">
        <pc:chgData name="Daniel Richards" userId="S::daniel.richards@bristol.gov.uk::4547e197-0b7d-490b-82e9-8145d02e4c7e" providerId="AD" clId="Web-{22D22060-934C-E036-A4ED-9EAD32F46752}" dt="2024-09-30T16:20:58.806" v="1593" actId="20577"/>
        <pc:sldMkLst>
          <pc:docMk/>
          <pc:sldMk cId="2134347710" sldId="2147480816"/>
        </pc:sldMkLst>
        <pc:spChg chg="mod">
          <ac:chgData name="Daniel Richards" userId="S::daniel.richards@bristol.gov.uk::4547e197-0b7d-490b-82e9-8145d02e4c7e" providerId="AD" clId="Web-{22D22060-934C-E036-A4ED-9EAD32F46752}" dt="2024-09-30T16:04:23.937" v="899" actId="20577"/>
          <ac:spMkLst>
            <pc:docMk/>
            <pc:sldMk cId="2134347710" sldId="2147480816"/>
            <ac:spMk id="4" creationId="{4B61BC98-5F4C-FBFF-9472-392CF3467748}"/>
          </ac:spMkLst>
        </pc:spChg>
        <pc:spChg chg="mod">
          <ac:chgData name="Daniel Richards" userId="S::daniel.richards@bristol.gov.uk::4547e197-0b7d-490b-82e9-8145d02e4c7e" providerId="AD" clId="Web-{22D22060-934C-E036-A4ED-9EAD32F46752}" dt="2024-09-30T16:20:58.806" v="1593" actId="20577"/>
          <ac:spMkLst>
            <pc:docMk/>
            <pc:sldMk cId="2134347710" sldId="2147480816"/>
            <ac:spMk id="9" creationId="{389784EC-8A1D-C9E7-20A3-BDC649FB8F9B}"/>
          </ac:spMkLst>
        </pc:spChg>
        <pc:graphicFrameChg chg="mod modGraphic">
          <ac:chgData name="Daniel Richards" userId="S::daniel.richards@bristol.gov.uk::4547e197-0b7d-490b-82e9-8145d02e4c7e" providerId="AD" clId="Web-{22D22060-934C-E036-A4ED-9EAD32F46752}" dt="2024-09-30T16:07:37.148" v="1080"/>
          <ac:graphicFrameMkLst>
            <pc:docMk/>
            <pc:sldMk cId="2134347710" sldId="2147480816"/>
            <ac:graphicFrameMk id="10" creationId="{EF7D4ADC-920D-07DD-EE61-E81A7BB89E1E}"/>
          </ac:graphicFrameMkLst>
        </pc:graphicFrameChg>
      </pc:sldChg>
      <pc:sldChg chg="add replId">
        <pc:chgData name="Daniel Richards" userId="S::daniel.richards@bristol.gov.uk::4547e197-0b7d-490b-82e9-8145d02e4c7e" providerId="AD" clId="Web-{22D22060-934C-E036-A4ED-9EAD32F46752}" dt="2024-09-30T16:25:15.207" v="1677"/>
        <pc:sldMkLst>
          <pc:docMk/>
          <pc:sldMk cId="773399446" sldId="2147480817"/>
        </pc:sldMkLst>
      </pc:sldChg>
    </pc:docChg>
  </pc:docChgLst>
  <pc:docChgLst>
    <pc:chgData name="Jane Taylor" userId="d324b455-c977-4af7-8d1d-ef70f3fa1500" providerId="ADAL" clId="{2416FB80-E8C0-4382-A62C-53DD6D3FFE61}"/>
    <pc:docChg chg="custSel addSld modSld">
      <pc:chgData name="Jane Taylor" userId="d324b455-c977-4af7-8d1d-ef70f3fa1500" providerId="ADAL" clId="{2416FB80-E8C0-4382-A62C-53DD6D3FFE61}" dt="2024-10-14T14:56:02.830" v="1256" actId="20577"/>
      <pc:docMkLst>
        <pc:docMk/>
      </pc:docMkLst>
      <pc:sldChg chg="modSp mod">
        <pc:chgData name="Jane Taylor" userId="d324b455-c977-4af7-8d1d-ef70f3fa1500" providerId="ADAL" clId="{2416FB80-E8C0-4382-A62C-53DD6D3FFE61}" dt="2024-10-14T07:40:57.263" v="0" actId="113"/>
        <pc:sldMkLst>
          <pc:docMk/>
          <pc:sldMk cId="2862182778" sldId="2147480806"/>
        </pc:sldMkLst>
        <pc:spChg chg="mod">
          <ac:chgData name="Jane Taylor" userId="d324b455-c977-4af7-8d1d-ef70f3fa1500" providerId="ADAL" clId="{2416FB80-E8C0-4382-A62C-53DD6D3FFE61}" dt="2024-10-14T07:40:57.263" v="0" actId="113"/>
          <ac:spMkLst>
            <pc:docMk/>
            <pc:sldMk cId="2862182778" sldId="2147480806"/>
            <ac:spMk id="7" creationId="{AABFF568-8092-F818-D47E-7DDC6C90FB94}"/>
          </ac:spMkLst>
        </pc:spChg>
      </pc:sldChg>
      <pc:sldChg chg="modSp mod">
        <pc:chgData name="Jane Taylor" userId="d324b455-c977-4af7-8d1d-ef70f3fa1500" providerId="ADAL" clId="{2416FB80-E8C0-4382-A62C-53DD6D3FFE61}" dt="2024-10-14T07:43:45.454" v="13" actId="14100"/>
        <pc:sldMkLst>
          <pc:docMk/>
          <pc:sldMk cId="1304059032" sldId="2147480812"/>
        </pc:sldMkLst>
        <pc:spChg chg="mod">
          <ac:chgData name="Jane Taylor" userId="d324b455-c977-4af7-8d1d-ef70f3fa1500" providerId="ADAL" clId="{2416FB80-E8C0-4382-A62C-53DD6D3FFE61}" dt="2024-10-14T07:42:32.895" v="10" actId="14100"/>
          <ac:spMkLst>
            <pc:docMk/>
            <pc:sldMk cId="1304059032" sldId="2147480812"/>
            <ac:spMk id="13" creationId="{C392A501-25DF-8ABE-E140-8CBC5D98F803}"/>
          </ac:spMkLst>
        </pc:spChg>
        <pc:spChg chg="mod">
          <ac:chgData name="Jane Taylor" userId="d324b455-c977-4af7-8d1d-ef70f3fa1500" providerId="ADAL" clId="{2416FB80-E8C0-4382-A62C-53DD6D3FFE61}" dt="2024-10-14T07:43:45.454" v="13" actId="14100"/>
          <ac:spMkLst>
            <pc:docMk/>
            <pc:sldMk cId="1304059032" sldId="2147480812"/>
            <ac:spMk id="14" creationId="{41A4BE74-303F-9BBA-BA0B-D15F0ED053BE}"/>
          </ac:spMkLst>
        </pc:spChg>
        <pc:spChg chg="mod">
          <ac:chgData name="Jane Taylor" userId="d324b455-c977-4af7-8d1d-ef70f3fa1500" providerId="ADAL" clId="{2416FB80-E8C0-4382-A62C-53DD6D3FFE61}" dt="2024-10-14T07:42:50.959" v="12" actId="14100"/>
          <ac:spMkLst>
            <pc:docMk/>
            <pc:sldMk cId="1304059032" sldId="2147480812"/>
            <ac:spMk id="15" creationId="{83A13A77-7B07-B8E7-C48B-15B618812229}"/>
          </ac:spMkLst>
        </pc:spChg>
        <pc:picChg chg="mod">
          <ac:chgData name="Jane Taylor" userId="d324b455-c977-4af7-8d1d-ef70f3fa1500" providerId="ADAL" clId="{2416FB80-E8C0-4382-A62C-53DD6D3FFE61}" dt="2024-10-14T07:42:42.515" v="11" actId="1076"/>
          <ac:picMkLst>
            <pc:docMk/>
            <pc:sldMk cId="1304059032" sldId="2147480812"/>
            <ac:picMk id="12" creationId="{3424DC1C-C35E-0D97-DDFE-41B1BD1938B9}"/>
          </ac:picMkLst>
        </pc:picChg>
      </pc:sldChg>
      <pc:sldChg chg="modSp mod">
        <pc:chgData name="Jane Taylor" userId="d324b455-c977-4af7-8d1d-ef70f3fa1500" providerId="ADAL" clId="{2416FB80-E8C0-4382-A62C-53DD6D3FFE61}" dt="2024-10-14T14:56:02.830" v="1256" actId="20577"/>
        <pc:sldMkLst>
          <pc:docMk/>
          <pc:sldMk cId="553254684" sldId="2147480819"/>
        </pc:sldMkLst>
        <pc:spChg chg="mod">
          <ac:chgData name="Jane Taylor" userId="d324b455-c977-4af7-8d1d-ef70f3fa1500" providerId="ADAL" clId="{2416FB80-E8C0-4382-A62C-53DD6D3FFE61}" dt="2024-10-14T14:56:02.830" v="1256" actId="20577"/>
          <ac:spMkLst>
            <pc:docMk/>
            <pc:sldMk cId="553254684" sldId="2147480819"/>
            <ac:spMk id="8" creationId="{77F93E65-6705-BB0C-56FE-FBAADA9B4D22}"/>
          </ac:spMkLst>
        </pc:spChg>
      </pc:sldChg>
      <pc:sldChg chg="modSp mod">
        <pc:chgData name="Jane Taylor" userId="d324b455-c977-4af7-8d1d-ef70f3fa1500" providerId="ADAL" clId="{2416FB80-E8C0-4382-A62C-53DD6D3FFE61}" dt="2024-10-14T11:45:12.219" v="786" actId="27636"/>
        <pc:sldMkLst>
          <pc:docMk/>
          <pc:sldMk cId="1537010989" sldId="2147480820"/>
        </pc:sldMkLst>
        <pc:spChg chg="mod">
          <ac:chgData name="Jane Taylor" userId="d324b455-c977-4af7-8d1d-ef70f3fa1500" providerId="ADAL" clId="{2416FB80-E8C0-4382-A62C-53DD6D3FFE61}" dt="2024-10-14T11:45:12.219" v="786" actId="27636"/>
          <ac:spMkLst>
            <pc:docMk/>
            <pc:sldMk cId="1537010989" sldId="2147480820"/>
            <ac:spMk id="3" creationId="{1805A37D-DF85-24CF-02AD-8647CFCC0E07}"/>
          </ac:spMkLst>
        </pc:spChg>
      </pc:sldChg>
      <pc:sldChg chg="modSp add mod">
        <pc:chgData name="Jane Taylor" userId="d324b455-c977-4af7-8d1d-ef70f3fa1500" providerId="ADAL" clId="{2416FB80-E8C0-4382-A62C-53DD6D3FFE61}" dt="2024-10-14T11:50:30.042" v="1173" actId="20577"/>
        <pc:sldMkLst>
          <pc:docMk/>
          <pc:sldMk cId="4204726126" sldId="2147480821"/>
        </pc:sldMkLst>
        <pc:spChg chg="mod">
          <ac:chgData name="Jane Taylor" userId="d324b455-c977-4af7-8d1d-ef70f3fa1500" providerId="ADAL" clId="{2416FB80-E8C0-4382-A62C-53DD6D3FFE61}" dt="2024-10-14T11:49:17.099" v="1146" actId="20577"/>
          <ac:spMkLst>
            <pc:docMk/>
            <pc:sldMk cId="4204726126" sldId="2147480821"/>
            <ac:spMk id="3" creationId="{1805A37D-DF85-24CF-02AD-8647CFCC0E07}"/>
          </ac:spMkLst>
        </pc:spChg>
        <pc:spChg chg="mod">
          <ac:chgData name="Jane Taylor" userId="d324b455-c977-4af7-8d1d-ef70f3fa1500" providerId="ADAL" clId="{2416FB80-E8C0-4382-A62C-53DD6D3FFE61}" dt="2024-10-14T11:50:30.042" v="1173" actId="20577"/>
          <ac:spMkLst>
            <pc:docMk/>
            <pc:sldMk cId="4204726126" sldId="2147480821"/>
            <ac:spMk id="7" creationId="{E2574CC7-CBFF-FF2D-D73F-2FC44231BB31}"/>
          </ac:spMkLst>
        </pc:spChg>
      </pc:sldChg>
    </pc:docChg>
  </pc:docChgLst>
  <pc:docChgLst>
    <pc:chgData name="Claire Edwards" userId="S::claire.edwards@bristol.gov.uk::7f247e9e-6c40-4310-ac68-24ffaa65362b" providerId="AD" clId="Web-{7AC3D5B5-3F01-4F59-95D5-12E88CF74C47}"/>
    <pc:docChg chg="modSld">
      <pc:chgData name="Claire Edwards" userId="S::claire.edwards@bristol.gov.uk::7f247e9e-6c40-4310-ac68-24ffaa65362b" providerId="AD" clId="Web-{7AC3D5B5-3F01-4F59-95D5-12E88CF74C47}" dt="2024-10-07T10:14:08.279" v="1" actId="1076"/>
      <pc:docMkLst>
        <pc:docMk/>
      </pc:docMkLst>
      <pc:sldChg chg="modSp">
        <pc:chgData name="Claire Edwards" userId="S::claire.edwards@bristol.gov.uk::7f247e9e-6c40-4310-ac68-24ffaa65362b" providerId="AD" clId="Web-{7AC3D5B5-3F01-4F59-95D5-12E88CF74C47}" dt="2024-10-07T10:14:08.279" v="1" actId="1076"/>
        <pc:sldMkLst>
          <pc:docMk/>
          <pc:sldMk cId="1171292601" sldId="2147480802"/>
        </pc:sldMkLst>
        <pc:graphicFrameChg chg="mod">
          <ac:chgData name="Claire Edwards" userId="S::claire.edwards@bristol.gov.uk::7f247e9e-6c40-4310-ac68-24ffaa65362b" providerId="AD" clId="Web-{7AC3D5B5-3F01-4F59-95D5-12E88CF74C47}" dt="2024-10-07T10:14:08.279" v="1" actId="1076"/>
          <ac:graphicFrameMkLst>
            <pc:docMk/>
            <pc:sldMk cId="1171292601" sldId="2147480802"/>
            <ac:graphicFrameMk id="7" creationId="{1C76DF57-0A70-C9EF-F6E5-2CCD8E61140B}"/>
          </ac:graphicFrameMkLst>
        </pc:graphicFrameChg>
      </pc:sldChg>
    </pc:docChg>
  </pc:docChgLst>
  <pc:docChgLst>
    <pc:chgData name="Jane Taylor" userId="S::jane.taylor@bristol.gov.uk::d324b455-c977-4af7-8d1d-ef70f3fa1500" providerId="AD" clId="Web-{64C7C5AD-D57E-C4C1-CF03-88B02372A44F}"/>
    <pc:docChg chg="addSld modSld">
      <pc:chgData name="Jane Taylor" userId="S::jane.taylor@bristol.gov.uk::d324b455-c977-4af7-8d1d-ef70f3fa1500" providerId="AD" clId="Web-{64C7C5AD-D57E-C4C1-CF03-88B02372A44F}" dt="2024-10-04T12:58:22.260" v="276"/>
      <pc:docMkLst>
        <pc:docMk/>
      </pc:docMkLst>
      <pc:sldChg chg="modSp">
        <pc:chgData name="Jane Taylor" userId="S::jane.taylor@bristol.gov.uk::d324b455-c977-4af7-8d1d-ef70f3fa1500" providerId="AD" clId="Web-{64C7C5AD-D57E-C4C1-CF03-88B02372A44F}" dt="2024-10-04T12:57:57.712" v="275" actId="14100"/>
        <pc:sldMkLst>
          <pc:docMk/>
          <pc:sldMk cId="2862182778" sldId="2147480806"/>
        </pc:sldMkLst>
        <pc:spChg chg="mod">
          <ac:chgData name="Jane Taylor" userId="S::jane.taylor@bristol.gov.uk::d324b455-c977-4af7-8d1d-ef70f3fa1500" providerId="AD" clId="Web-{64C7C5AD-D57E-C4C1-CF03-88B02372A44F}" dt="2024-10-04T12:57:57.712" v="275" actId="14100"/>
          <ac:spMkLst>
            <pc:docMk/>
            <pc:sldMk cId="2862182778" sldId="2147480806"/>
            <ac:spMk id="7" creationId="{AABFF568-8092-F818-D47E-7DDC6C90FB94}"/>
          </ac:spMkLst>
        </pc:spChg>
      </pc:sldChg>
      <pc:sldChg chg="modSp">
        <pc:chgData name="Jane Taylor" userId="S::jane.taylor@bristol.gov.uk::d324b455-c977-4af7-8d1d-ef70f3fa1500" providerId="AD" clId="Web-{64C7C5AD-D57E-C4C1-CF03-88B02372A44F}" dt="2024-10-04T12:47:38.475" v="137" actId="14100"/>
        <pc:sldMkLst>
          <pc:docMk/>
          <pc:sldMk cId="1304059032" sldId="2147480812"/>
        </pc:sldMkLst>
        <pc:spChg chg="mod">
          <ac:chgData name="Jane Taylor" userId="S::jane.taylor@bristol.gov.uk::d324b455-c977-4af7-8d1d-ef70f3fa1500" providerId="AD" clId="Web-{64C7C5AD-D57E-C4C1-CF03-88B02372A44F}" dt="2024-10-04T12:47:38.475" v="137" actId="14100"/>
          <ac:spMkLst>
            <pc:docMk/>
            <pc:sldMk cId="1304059032" sldId="2147480812"/>
            <ac:spMk id="14" creationId="{41A4BE74-303F-9BBA-BA0B-D15F0ED053BE}"/>
          </ac:spMkLst>
        </pc:spChg>
      </pc:sldChg>
      <pc:sldChg chg="delSp modSp">
        <pc:chgData name="Jane Taylor" userId="S::jane.taylor@bristol.gov.uk::d324b455-c977-4af7-8d1d-ef70f3fa1500" providerId="AD" clId="Web-{64C7C5AD-D57E-C4C1-CF03-88B02372A44F}" dt="2024-10-04T12:56:18.584" v="267"/>
        <pc:sldMkLst>
          <pc:docMk/>
          <pc:sldMk cId="2134347710" sldId="2147480816"/>
        </pc:sldMkLst>
        <pc:spChg chg="del">
          <ac:chgData name="Jane Taylor" userId="S::jane.taylor@bristol.gov.uk::d324b455-c977-4af7-8d1d-ef70f3fa1500" providerId="AD" clId="Web-{64C7C5AD-D57E-C4C1-CF03-88B02372A44F}" dt="2024-10-04T12:56:18.584" v="267"/>
          <ac:spMkLst>
            <pc:docMk/>
            <pc:sldMk cId="2134347710" sldId="2147480816"/>
            <ac:spMk id="4" creationId="{4B61BC98-5F4C-FBFF-9472-392CF3467748}"/>
          </ac:spMkLst>
        </pc:spChg>
        <pc:spChg chg="mod">
          <ac:chgData name="Jane Taylor" userId="S::jane.taylor@bristol.gov.uk::d324b455-c977-4af7-8d1d-ef70f3fa1500" providerId="AD" clId="Web-{64C7C5AD-D57E-C4C1-CF03-88B02372A44F}" dt="2024-10-04T12:54:13.471" v="242" actId="20577"/>
          <ac:spMkLst>
            <pc:docMk/>
            <pc:sldMk cId="2134347710" sldId="2147480816"/>
            <ac:spMk id="9" creationId="{389784EC-8A1D-C9E7-20A3-BDC649FB8F9B}"/>
          </ac:spMkLst>
        </pc:spChg>
        <pc:graphicFrameChg chg="mod modGraphic">
          <ac:chgData name="Jane Taylor" userId="S::jane.taylor@bristol.gov.uk::d324b455-c977-4af7-8d1d-ef70f3fa1500" providerId="AD" clId="Web-{64C7C5AD-D57E-C4C1-CF03-88B02372A44F}" dt="2024-10-04T12:55:37.677" v="266"/>
          <ac:graphicFrameMkLst>
            <pc:docMk/>
            <pc:sldMk cId="2134347710" sldId="2147480816"/>
            <ac:graphicFrameMk id="10" creationId="{EF7D4ADC-920D-07DD-EE61-E81A7BB89E1E}"/>
          </ac:graphicFrameMkLst>
        </pc:graphicFrameChg>
      </pc:sldChg>
      <pc:sldChg chg="addSp delSp modSp">
        <pc:chgData name="Jane Taylor" userId="S::jane.taylor@bristol.gov.uk::d324b455-c977-4af7-8d1d-ef70f3fa1500" providerId="AD" clId="Web-{64C7C5AD-D57E-C4C1-CF03-88B02372A44F}" dt="2024-10-04T12:57:00.992" v="273"/>
        <pc:sldMkLst>
          <pc:docMk/>
          <pc:sldMk cId="773399446" sldId="2147480817"/>
        </pc:sldMkLst>
        <pc:spChg chg="del">
          <ac:chgData name="Jane Taylor" userId="S::jane.taylor@bristol.gov.uk::d324b455-c977-4af7-8d1d-ef70f3fa1500" providerId="AD" clId="Web-{64C7C5AD-D57E-C4C1-CF03-88B02372A44F}" dt="2024-10-04T12:57:00.992" v="273"/>
          <ac:spMkLst>
            <pc:docMk/>
            <pc:sldMk cId="773399446" sldId="2147480817"/>
            <ac:spMk id="4" creationId="{4B61BC98-5F4C-FBFF-9472-392CF3467748}"/>
          </ac:spMkLst>
        </pc:spChg>
        <pc:spChg chg="mod">
          <ac:chgData name="Jane Taylor" userId="S::jane.taylor@bristol.gov.uk::d324b455-c977-4af7-8d1d-ef70f3fa1500" providerId="AD" clId="Web-{64C7C5AD-D57E-C4C1-CF03-88B02372A44F}" dt="2024-10-04T12:56:57.632" v="272" actId="14100"/>
          <ac:spMkLst>
            <pc:docMk/>
            <pc:sldMk cId="773399446" sldId="2147480817"/>
            <ac:spMk id="12" creationId="{7EFBC0DD-931A-72D5-3249-C0DDD2BD5E27}"/>
          </ac:spMkLst>
        </pc:spChg>
        <pc:spChg chg="add del mod">
          <ac:chgData name="Jane Taylor" userId="S::jane.taylor@bristol.gov.uk::d324b455-c977-4af7-8d1d-ef70f3fa1500" providerId="AD" clId="Web-{64C7C5AD-D57E-C4C1-CF03-88B02372A44F}" dt="2024-10-04T12:56:52.148" v="271" actId="20577"/>
          <ac:spMkLst>
            <pc:docMk/>
            <pc:sldMk cId="773399446" sldId="2147480817"/>
            <ac:spMk id="13" creationId="{B290F8E7-247B-760D-3FD4-E7B7DD656DDD}"/>
          </ac:spMkLst>
        </pc:spChg>
      </pc:sldChg>
      <pc:sldChg chg="modSp">
        <pc:chgData name="Jane Taylor" userId="S::jane.taylor@bristol.gov.uk::d324b455-c977-4af7-8d1d-ef70f3fa1500" providerId="AD" clId="Web-{64C7C5AD-D57E-C4C1-CF03-88B02372A44F}" dt="2024-10-04T12:51:46.904" v="175" actId="14100"/>
        <pc:sldMkLst>
          <pc:docMk/>
          <pc:sldMk cId="553254684" sldId="2147480819"/>
        </pc:sldMkLst>
        <pc:spChg chg="mod">
          <ac:chgData name="Jane Taylor" userId="S::jane.taylor@bristol.gov.uk::d324b455-c977-4af7-8d1d-ef70f3fa1500" providerId="AD" clId="Web-{64C7C5AD-D57E-C4C1-CF03-88B02372A44F}" dt="2024-10-04T12:49:31.822" v="164" actId="20577"/>
          <ac:spMkLst>
            <pc:docMk/>
            <pc:sldMk cId="553254684" sldId="2147480819"/>
            <ac:spMk id="8" creationId="{77F93E65-6705-BB0C-56FE-FBAADA9B4D22}"/>
          </ac:spMkLst>
        </pc:spChg>
        <pc:spChg chg="mod">
          <ac:chgData name="Jane Taylor" userId="S::jane.taylor@bristol.gov.uk::d324b455-c977-4af7-8d1d-ef70f3fa1500" providerId="AD" clId="Web-{64C7C5AD-D57E-C4C1-CF03-88B02372A44F}" dt="2024-10-04T12:50:36.199" v="169" actId="20577"/>
          <ac:spMkLst>
            <pc:docMk/>
            <pc:sldMk cId="553254684" sldId="2147480819"/>
            <ac:spMk id="9" creationId="{3529D86A-E29A-E4AD-D04C-451E615B3C3C}"/>
          </ac:spMkLst>
        </pc:spChg>
        <pc:spChg chg="mod">
          <ac:chgData name="Jane Taylor" userId="S::jane.taylor@bristol.gov.uk::d324b455-c977-4af7-8d1d-ef70f3fa1500" providerId="AD" clId="Web-{64C7C5AD-D57E-C4C1-CF03-88B02372A44F}" dt="2024-10-04T12:51:46.904" v="175" actId="14100"/>
          <ac:spMkLst>
            <pc:docMk/>
            <pc:sldMk cId="553254684" sldId="2147480819"/>
            <ac:spMk id="12" creationId="{9255F433-F694-825D-DD4B-251F67FA7C4D}"/>
          </ac:spMkLst>
        </pc:spChg>
        <pc:spChg chg="mod">
          <ac:chgData name="Jane Taylor" userId="S::jane.taylor@bristol.gov.uk::d324b455-c977-4af7-8d1d-ef70f3fa1500" providerId="AD" clId="Web-{64C7C5AD-D57E-C4C1-CF03-88B02372A44F}" dt="2024-10-04T12:49:38.776" v="165" actId="14100"/>
          <ac:spMkLst>
            <pc:docMk/>
            <pc:sldMk cId="553254684" sldId="2147480819"/>
            <ac:spMk id="21" creationId="{F7703616-5FAB-6B87-B9C4-36FEF3C61A80}"/>
          </ac:spMkLst>
        </pc:spChg>
        <pc:spChg chg="mod">
          <ac:chgData name="Jane Taylor" userId="S::jane.taylor@bristol.gov.uk::d324b455-c977-4af7-8d1d-ef70f3fa1500" providerId="AD" clId="Web-{64C7C5AD-D57E-C4C1-CF03-88B02372A44F}" dt="2024-10-04T12:51:41.373" v="174" actId="20577"/>
          <ac:spMkLst>
            <pc:docMk/>
            <pc:sldMk cId="553254684" sldId="2147480819"/>
            <ac:spMk id="26" creationId="{EEA6EEB4-DE75-C91B-A7D8-45CF5C2D2A6D}"/>
          </ac:spMkLst>
        </pc:spChg>
      </pc:sldChg>
      <pc:sldChg chg="new">
        <pc:chgData name="Jane Taylor" userId="S::jane.taylor@bristol.gov.uk::d324b455-c977-4af7-8d1d-ef70f3fa1500" providerId="AD" clId="Web-{64C7C5AD-D57E-C4C1-CF03-88B02372A44F}" dt="2024-10-04T12:58:22.260" v="276"/>
        <pc:sldMkLst>
          <pc:docMk/>
          <pc:sldMk cId="1537010989" sldId="2147480820"/>
        </pc:sldMkLst>
      </pc:sldChg>
    </pc:docChg>
  </pc:docChgLst>
  <pc:docChgLst>
    <pc:chgData name="Daniel Richards" userId="S::daniel.richards@bristol.gov.uk::4547e197-0b7d-490b-82e9-8145d02e4c7e" providerId="AD" clId="Web-{92D6A882-0F06-651D-78A3-A76BFF4F78BD}"/>
    <pc:docChg chg="addSld delSld modSld sldOrd">
      <pc:chgData name="Daniel Richards" userId="S::daniel.richards@bristol.gov.uk::4547e197-0b7d-490b-82e9-8145d02e4c7e" providerId="AD" clId="Web-{92D6A882-0F06-651D-78A3-A76BFF4F78BD}" dt="2024-10-02T11:56:47.830" v="157" actId="1076"/>
      <pc:docMkLst>
        <pc:docMk/>
      </pc:docMkLst>
      <pc:sldChg chg="ord">
        <pc:chgData name="Daniel Richards" userId="S::daniel.richards@bristol.gov.uk::4547e197-0b7d-490b-82e9-8145d02e4c7e" providerId="AD" clId="Web-{92D6A882-0F06-651D-78A3-A76BFF4F78BD}" dt="2024-09-30T16:30:05.293" v="0"/>
        <pc:sldMkLst>
          <pc:docMk/>
          <pc:sldMk cId="2250537972" sldId="2147480815"/>
        </pc:sldMkLst>
      </pc:sldChg>
      <pc:sldChg chg="modSp">
        <pc:chgData name="Daniel Richards" userId="S::daniel.richards@bristol.gov.uk::4547e197-0b7d-490b-82e9-8145d02e4c7e" providerId="AD" clId="Web-{92D6A882-0F06-651D-78A3-A76BFF4F78BD}" dt="2024-10-02T11:56:47.830" v="157" actId="1076"/>
        <pc:sldMkLst>
          <pc:docMk/>
          <pc:sldMk cId="2134347710" sldId="2147480816"/>
        </pc:sldMkLst>
        <pc:spChg chg="mod">
          <ac:chgData name="Daniel Richards" userId="S::daniel.richards@bristol.gov.uk::4547e197-0b7d-490b-82e9-8145d02e4c7e" providerId="AD" clId="Web-{92D6A882-0F06-651D-78A3-A76BFF4F78BD}" dt="2024-10-02T11:56:30.986" v="154" actId="1076"/>
          <ac:spMkLst>
            <pc:docMk/>
            <pc:sldMk cId="2134347710" sldId="2147480816"/>
            <ac:spMk id="9" creationId="{389784EC-8A1D-C9E7-20A3-BDC649FB8F9B}"/>
          </ac:spMkLst>
        </pc:spChg>
        <pc:graphicFrameChg chg="mod modGraphic">
          <ac:chgData name="Daniel Richards" userId="S::daniel.richards@bristol.gov.uk::4547e197-0b7d-490b-82e9-8145d02e4c7e" providerId="AD" clId="Web-{92D6A882-0F06-651D-78A3-A76BFF4F78BD}" dt="2024-10-02T11:56:47.830" v="157" actId="1076"/>
          <ac:graphicFrameMkLst>
            <pc:docMk/>
            <pc:sldMk cId="2134347710" sldId="2147480816"/>
            <ac:graphicFrameMk id="10" creationId="{EF7D4ADC-920D-07DD-EE61-E81A7BB89E1E}"/>
          </ac:graphicFrameMkLst>
        </pc:graphicFrameChg>
      </pc:sldChg>
      <pc:sldChg chg="add del replId">
        <pc:chgData name="Daniel Richards" userId="S::daniel.richards@bristol.gov.uk::4547e197-0b7d-490b-82e9-8145d02e4c7e" providerId="AD" clId="Web-{92D6A882-0F06-651D-78A3-A76BFF4F78BD}" dt="2024-10-02T11:56:00.985" v="147"/>
        <pc:sldMkLst>
          <pc:docMk/>
          <pc:sldMk cId="461093137" sldId="2147480818"/>
        </pc:sldMkLst>
      </pc:sldChg>
    </pc:docChg>
  </pc:docChgLst>
  <pc:docChgLst>
    <pc:chgData name="Jane Taylor" userId="S::jane.taylor@bristol.gov.uk::d324b455-c977-4af7-8d1d-ef70f3fa1500" providerId="AD" clId="Web-{D140186B-3913-E78D-FEE7-6FDA092D69F0}"/>
    <pc:docChg chg="modSld">
      <pc:chgData name="Jane Taylor" userId="S::jane.taylor@bristol.gov.uk::d324b455-c977-4af7-8d1d-ef70f3fa1500" providerId="AD" clId="Web-{D140186B-3913-E78D-FEE7-6FDA092D69F0}" dt="2024-10-04T13:07:12.973" v="527" actId="20577"/>
      <pc:docMkLst>
        <pc:docMk/>
      </pc:docMkLst>
      <pc:sldChg chg="addSp delSp modSp">
        <pc:chgData name="Jane Taylor" userId="S::jane.taylor@bristol.gov.uk::d324b455-c977-4af7-8d1d-ef70f3fa1500" providerId="AD" clId="Web-{D140186B-3913-E78D-FEE7-6FDA092D69F0}" dt="2024-10-04T13:07:12.973" v="527" actId="20577"/>
        <pc:sldMkLst>
          <pc:docMk/>
          <pc:sldMk cId="1537010989" sldId="2147480820"/>
        </pc:sldMkLst>
        <pc:spChg chg="add mod">
          <ac:chgData name="Jane Taylor" userId="S::jane.taylor@bristol.gov.uk::d324b455-c977-4af7-8d1d-ef70f3fa1500" providerId="AD" clId="Web-{D140186B-3913-E78D-FEE7-6FDA092D69F0}" dt="2024-10-04T13:07:12.973" v="527" actId="20577"/>
          <ac:spMkLst>
            <pc:docMk/>
            <pc:sldMk cId="1537010989" sldId="2147480820"/>
            <ac:spMk id="3" creationId="{1805A37D-DF85-24CF-02AD-8647CFCC0E07}"/>
          </ac:spMkLst>
        </pc:spChg>
        <pc:spChg chg="add del mod">
          <ac:chgData name="Jane Taylor" userId="S::jane.taylor@bristol.gov.uk::d324b455-c977-4af7-8d1d-ef70f3fa1500" providerId="AD" clId="Web-{D140186B-3913-E78D-FEE7-6FDA092D69F0}" dt="2024-10-04T12:59:32.992" v="10"/>
          <ac:spMkLst>
            <pc:docMk/>
            <pc:sldMk cId="1537010989" sldId="2147480820"/>
            <ac:spMk id="5" creationId="{764C2AF5-F7F0-57AA-105C-726D1EC78E15}"/>
          </ac:spMkLst>
        </pc:spChg>
        <pc:spChg chg="add mod">
          <ac:chgData name="Jane Taylor" userId="S::jane.taylor@bristol.gov.uk::d324b455-c977-4af7-8d1d-ef70f3fa1500" providerId="AD" clId="Web-{D140186B-3913-E78D-FEE7-6FDA092D69F0}" dt="2024-10-04T13:03:35.155" v="379" actId="20577"/>
          <ac:spMkLst>
            <pc:docMk/>
            <pc:sldMk cId="1537010989" sldId="2147480820"/>
            <ac:spMk id="7" creationId="{E2574CC7-CBFF-FF2D-D73F-2FC44231BB3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EDD92-0412-4850-8779-C74EF1AF9E6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9B4F4A-A593-4DD4-AF8F-6E7442F722D8}">
      <dgm:prSet custT="1"/>
      <dgm:spPr/>
      <dgm:t>
        <a:bodyPr/>
        <a:lstStyle/>
        <a:p>
          <a:pPr rtl="0"/>
          <a:r>
            <a:rPr lang="en-GB" sz="1600"/>
            <a:t>The </a:t>
          </a:r>
          <a:r>
            <a:rPr lang="en-GB" sz="1600" err="1"/>
            <a:t>WorkWell</a:t>
          </a:r>
          <a:r>
            <a:rPr lang="en-GB" sz="1600"/>
            <a:t> West programme is a partnership between BNSSG ICB, Bristol City Council</a:t>
          </a:r>
          <a:r>
            <a:rPr lang="en-GB" sz="1600">
              <a:latin typeface="Arial"/>
            </a:rPr>
            <a:t> (Primary Delivery Partner) </a:t>
          </a:r>
          <a:r>
            <a:rPr lang="en-GB" sz="1600"/>
            <a:t>and DWP. Expanding partnership.</a:t>
          </a:r>
          <a:endParaRPr lang="en-US" sz="1600"/>
        </a:p>
      </dgm:t>
    </dgm:pt>
    <dgm:pt modelId="{7805DE92-449C-4621-B1C2-E3F38EC884D9}" type="parTrans" cxnId="{9BC11C7E-9C79-42B7-92A7-26B03BC41FDA}">
      <dgm:prSet/>
      <dgm:spPr/>
      <dgm:t>
        <a:bodyPr/>
        <a:lstStyle/>
        <a:p>
          <a:endParaRPr lang="en-US"/>
        </a:p>
      </dgm:t>
    </dgm:pt>
    <dgm:pt modelId="{2640605A-C870-420B-932C-ED9DA27711BB}" type="sibTrans" cxnId="{9BC11C7E-9C79-42B7-92A7-26B03BC41FDA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6E40745-849E-476B-887C-A4DB8E5CA5D4}">
      <dgm:prSet/>
      <dgm:spPr/>
      <dgm:t>
        <a:bodyPr/>
        <a:lstStyle/>
        <a:p>
          <a:pPr rtl="0"/>
          <a:r>
            <a:rPr lang="en-GB"/>
            <a:t>It represents £2.9m of inward investment from DWP and was originally announced in the Budget of</a:t>
          </a:r>
          <a:r>
            <a:rPr lang="en-GB">
              <a:latin typeface="Arial"/>
            </a:rPr>
            <a:t> Autum 2023</a:t>
          </a:r>
          <a:endParaRPr lang="en-US"/>
        </a:p>
      </dgm:t>
    </dgm:pt>
    <dgm:pt modelId="{A8B05837-6FA7-40D5-9EFB-9302213FE501}" type="parTrans" cxnId="{37154916-E224-4455-A328-DA4F72FCB873}">
      <dgm:prSet/>
      <dgm:spPr/>
      <dgm:t>
        <a:bodyPr/>
        <a:lstStyle/>
        <a:p>
          <a:endParaRPr lang="en-US"/>
        </a:p>
      </dgm:t>
    </dgm:pt>
    <dgm:pt modelId="{B5B2F14C-B6D0-4214-9F0B-D59EDC0D4DD9}" type="sibTrans" cxnId="{37154916-E224-4455-A328-DA4F72FCB87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D4DE834-7B32-4756-AF6E-289FCEF92CD1}">
      <dgm:prSet/>
      <dgm:spPr/>
      <dgm:t>
        <a:bodyPr/>
        <a:lstStyle/>
        <a:p>
          <a:r>
            <a:rPr lang="en-GB"/>
            <a:t>It will run from October 2024 until 31</a:t>
          </a:r>
          <a:r>
            <a:rPr lang="en-GB" baseline="30000"/>
            <a:t>st</a:t>
          </a:r>
          <a:r>
            <a:rPr lang="en-GB"/>
            <a:t> March 2026</a:t>
          </a:r>
          <a:endParaRPr lang="en-US"/>
        </a:p>
      </dgm:t>
    </dgm:pt>
    <dgm:pt modelId="{CE15A5AD-21FF-4FAB-814A-F3FEB61F88CC}" type="parTrans" cxnId="{929102CE-0FC2-4802-B0CC-AA29F9D8A62D}">
      <dgm:prSet/>
      <dgm:spPr/>
      <dgm:t>
        <a:bodyPr/>
        <a:lstStyle/>
        <a:p>
          <a:endParaRPr lang="en-US"/>
        </a:p>
      </dgm:t>
    </dgm:pt>
    <dgm:pt modelId="{F13CB316-8FF2-4518-9FB2-ED448B17AA3C}" type="sibTrans" cxnId="{929102CE-0FC2-4802-B0CC-AA29F9D8A62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E395CE7-A3F4-4114-814F-96597D83054E}">
      <dgm:prSet/>
      <dgm:spPr/>
      <dgm:t>
        <a:bodyPr/>
        <a:lstStyle/>
        <a:p>
          <a:r>
            <a:rPr lang="en-GB"/>
            <a:t>It will operate in BNSSG ICB area – Bristol, North Somerset and South Gloucestershire</a:t>
          </a:r>
          <a:endParaRPr lang="en-US"/>
        </a:p>
      </dgm:t>
    </dgm:pt>
    <dgm:pt modelId="{D0E9EFAA-35C1-43E9-A7B8-E06D0A6F75BF}" type="parTrans" cxnId="{183DC288-3772-4888-98E4-A303108120A5}">
      <dgm:prSet/>
      <dgm:spPr/>
      <dgm:t>
        <a:bodyPr/>
        <a:lstStyle/>
        <a:p>
          <a:endParaRPr lang="en-US"/>
        </a:p>
      </dgm:t>
    </dgm:pt>
    <dgm:pt modelId="{C2C1AEF7-B8E4-4F1D-AC54-BA7CCEBCE005}" type="sibTrans" cxnId="{183DC288-3772-4888-98E4-A303108120A5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EDE4332-0646-4F92-BB8A-B1F37ECAD0AA}" type="pres">
      <dgm:prSet presAssocID="{01DEDD92-0412-4850-8779-C74EF1AF9E6E}" presName="Name0" presStyleCnt="0">
        <dgm:presLayoutVars>
          <dgm:animLvl val="lvl"/>
          <dgm:resizeHandles val="exact"/>
        </dgm:presLayoutVars>
      </dgm:prSet>
      <dgm:spPr/>
    </dgm:pt>
    <dgm:pt modelId="{2383906F-6CF5-416D-B654-B33F9128FC3D}" type="pres">
      <dgm:prSet presAssocID="{359B4F4A-A593-4DD4-AF8F-6E7442F722D8}" presName="compositeNode" presStyleCnt="0">
        <dgm:presLayoutVars>
          <dgm:bulletEnabled val="1"/>
        </dgm:presLayoutVars>
      </dgm:prSet>
      <dgm:spPr/>
    </dgm:pt>
    <dgm:pt modelId="{D703E0AD-3F9D-46CC-9C8A-02F836844AF6}" type="pres">
      <dgm:prSet presAssocID="{359B4F4A-A593-4DD4-AF8F-6E7442F722D8}" presName="bgRect" presStyleLbl="bgAccFollowNode1" presStyleIdx="0" presStyleCnt="4"/>
      <dgm:spPr/>
    </dgm:pt>
    <dgm:pt modelId="{94DBB1E8-EC07-423B-8387-708EF8852C84}" type="pres">
      <dgm:prSet presAssocID="{2640605A-C870-420B-932C-ED9DA27711BB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83C79AE9-EF6F-4940-B1F1-13E8F925E0F1}" type="pres">
      <dgm:prSet presAssocID="{359B4F4A-A593-4DD4-AF8F-6E7442F722D8}" presName="bottomLine" presStyleLbl="alignNode1" presStyleIdx="1" presStyleCnt="8">
        <dgm:presLayoutVars/>
      </dgm:prSet>
      <dgm:spPr/>
    </dgm:pt>
    <dgm:pt modelId="{EE9D2EBF-01E1-4DDF-AF0F-9CD735984B6D}" type="pres">
      <dgm:prSet presAssocID="{359B4F4A-A593-4DD4-AF8F-6E7442F722D8}" presName="nodeText" presStyleLbl="bgAccFollowNode1" presStyleIdx="0" presStyleCnt="4">
        <dgm:presLayoutVars>
          <dgm:bulletEnabled val="1"/>
        </dgm:presLayoutVars>
      </dgm:prSet>
      <dgm:spPr/>
    </dgm:pt>
    <dgm:pt modelId="{0F8CB2C2-BC29-4C6A-9B45-A75E436B8A9F}" type="pres">
      <dgm:prSet presAssocID="{2640605A-C870-420B-932C-ED9DA27711BB}" presName="sibTrans" presStyleCnt="0"/>
      <dgm:spPr/>
    </dgm:pt>
    <dgm:pt modelId="{F57A72FA-7D85-490E-8A71-AE27C8483104}" type="pres">
      <dgm:prSet presAssocID="{B6E40745-849E-476B-887C-A4DB8E5CA5D4}" presName="compositeNode" presStyleCnt="0">
        <dgm:presLayoutVars>
          <dgm:bulletEnabled val="1"/>
        </dgm:presLayoutVars>
      </dgm:prSet>
      <dgm:spPr/>
    </dgm:pt>
    <dgm:pt modelId="{2A352CF6-B457-44B2-9E8A-56E68E4DA912}" type="pres">
      <dgm:prSet presAssocID="{B6E40745-849E-476B-887C-A4DB8E5CA5D4}" presName="bgRect" presStyleLbl="bgAccFollowNode1" presStyleIdx="1" presStyleCnt="4"/>
      <dgm:spPr/>
    </dgm:pt>
    <dgm:pt modelId="{710BAD11-CA6F-40E2-A4B4-EC3A05A9AD81}" type="pres">
      <dgm:prSet presAssocID="{B5B2F14C-B6D0-4214-9F0B-D59EDC0D4DD9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A90C37BE-2191-405B-A96F-DC3FD4BB51E4}" type="pres">
      <dgm:prSet presAssocID="{B6E40745-849E-476B-887C-A4DB8E5CA5D4}" presName="bottomLine" presStyleLbl="alignNode1" presStyleIdx="3" presStyleCnt="8">
        <dgm:presLayoutVars/>
      </dgm:prSet>
      <dgm:spPr/>
    </dgm:pt>
    <dgm:pt modelId="{49927A54-D87F-41A4-B7AF-535C82B7C21E}" type="pres">
      <dgm:prSet presAssocID="{B6E40745-849E-476B-887C-A4DB8E5CA5D4}" presName="nodeText" presStyleLbl="bgAccFollowNode1" presStyleIdx="1" presStyleCnt="4">
        <dgm:presLayoutVars>
          <dgm:bulletEnabled val="1"/>
        </dgm:presLayoutVars>
      </dgm:prSet>
      <dgm:spPr/>
    </dgm:pt>
    <dgm:pt modelId="{E26E9828-D16E-4408-99D3-C29D408C0C48}" type="pres">
      <dgm:prSet presAssocID="{B5B2F14C-B6D0-4214-9F0B-D59EDC0D4DD9}" presName="sibTrans" presStyleCnt="0"/>
      <dgm:spPr/>
    </dgm:pt>
    <dgm:pt modelId="{F9AACF50-7273-4A1C-8E25-4912A2653CB8}" type="pres">
      <dgm:prSet presAssocID="{AD4DE834-7B32-4756-AF6E-289FCEF92CD1}" presName="compositeNode" presStyleCnt="0">
        <dgm:presLayoutVars>
          <dgm:bulletEnabled val="1"/>
        </dgm:presLayoutVars>
      </dgm:prSet>
      <dgm:spPr/>
    </dgm:pt>
    <dgm:pt modelId="{F1A8EF20-69FE-44EC-8520-F0FE436826FA}" type="pres">
      <dgm:prSet presAssocID="{AD4DE834-7B32-4756-AF6E-289FCEF92CD1}" presName="bgRect" presStyleLbl="bgAccFollowNode1" presStyleIdx="2" presStyleCnt="4"/>
      <dgm:spPr/>
    </dgm:pt>
    <dgm:pt modelId="{3AA64BC9-30F7-4F9B-9629-34522B966A3F}" type="pres">
      <dgm:prSet presAssocID="{F13CB316-8FF2-4518-9FB2-ED448B17AA3C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7A12A222-D6D4-40BA-9772-6C35EA1CA315}" type="pres">
      <dgm:prSet presAssocID="{AD4DE834-7B32-4756-AF6E-289FCEF92CD1}" presName="bottomLine" presStyleLbl="alignNode1" presStyleIdx="5" presStyleCnt="8">
        <dgm:presLayoutVars/>
      </dgm:prSet>
      <dgm:spPr/>
    </dgm:pt>
    <dgm:pt modelId="{17D82CF1-0FF1-48BF-973D-1DBAA9B57A19}" type="pres">
      <dgm:prSet presAssocID="{AD4DE834-7B32-4756-AF6E-289FCEF92CD1}" presName="nodeText" presStyleLbl="bgAccFollowNode1" presStyleIdx="2" presStyleCnt="4">
        <dgm:presLayoutVars>
          <dgm:bulletEnabled val="1"/>
        </dgm:presLayoutVars>
      </dgm:prSet>
      <dgm:spPr/>
    </dgm:pt>
    <dgm:pt modelId="{3F2614D1-C2E5-4BC0-9B5A-F05B9D77F9B5}" type="pres">
      <dgm:prSet presAssocID="{F13CB316-8FF2-4518-9FB2-ED448B17AA3C}" presName="sibTrans" presStyleCnt="0"/>
      <dgm:spPr/>
    </dgm:pt>
    <dgm:pt modelId="{B40E8ABF-0F02-4722-8FD9-C736752D49B2}" type="pres">
      <dgm:prSet presAssocID="{EE395CE7-A3F4-4114-814F-96597D83054E}" presName="compositeNode" presStyleCnt="0">
        <dgm:presLayoutVars>
          <dgm:bulletEnabled val="1"/>
        </dgm:presLayoutVars>
      </dgm:prSet>
      <dgm:spPr/>
    </dgm:pt>
    <dgm:pt modelId="{BAF0B871-2D3C-4059-BDEF-77B7E7CE56A2}" type="pres">
      <dgm:prSet presAssocID="{EE395CE7-A3F4-4114-814F-96597D83054E}" presName="bgRect" presStyleLbl="bgAccFollowNode1" presStyleIdx="3" presStyleCnt="4"/>
      <dgm:spPr/>
    </dgm:pt>
    <dgm:pt modelId="{D51B9340-B7A8-48A4-83C0-A8D6DE5F8E5A}" type="pres">
      <dgm:prSet presAssocID="{C2C1AEF7-B8E4-4F1D-AC54-BA7CCEBCE005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CDA4F700-2BEF-48B9-8C83-463C888AE95A}" type="pres">
      <dgm:prSet presAssocID="{EE395CE7-A3F4-4114-814F-96597D83054E}" presName="bottomLine" presStyleLbl="alignNode1" presStyleIdx="7" presStyleCnt="8">
        <dgm:presLayoutVars/>
      </dgm:prSet>
      <dgm:spPr/>
    </dgm:pt>
    <dgm:pt modelId="{89AD35D8-61D8-4A0F-B269-DAB749C18095}" type="pres">
      <dgm:prSet presAssocID="{EE395CE7-A3F4-4114-814F-96597D83054E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3C8C1F14-E717-4751-8FBE-464821D30946}" type="presOf" srcId="{AD4DE834-7B32-4756-AF6E-289FCEF92CD1}" destId="{17D82CF1-0FF1-48BF-973D-1DBAA9B57A19}" srcOrd="1" destOrd="0" presId="urn:microsoft.com/office/officeart/2016/7/layout/BasicLinearProcessNumbered"/>
    <dgm:cxn modelId="{37154916-E224-4455-A328-DA4F72FCB873}" srcId="{01DEDD92-0412-4850-8779-C74EF1AF9E6E}" destId="{B6E40745-849E-476B-887C-A4DB8E5CA5D4}" srcOrd="1" destOrd="0" parTransId="{A8B05837-6FA7-40D5-9EFB-9302213FE501}" sibTransId="{B5B2F14C-B6D0-4214-9F0B-D59EDC0D4DD9}"/>
    <dgm:cxn modelId="{E7062542-67A0-4D14-8D10-56036BA12CC3}" type="presOf" srcId="{359B4F4A-A593-4DD4-AF8F-6E7442F722D8}" destId="{EE9D2EBF-01E1-4DDF-AF0F-9CD735984B6D}" srcOrd="1" destOrd="0" presId="urn:microsoft.com/office/officeart/2016/7/layout/BasicLinearProcessNumbered"/>
    <dgm:cxn modelId="{425EC066-38D3-46FD-AA9A-54906F01DD7A}" type="presOf" srcId="{EE395CE7-A3F4-4114-814F-96597D83054E}" destId="{89AD35D8-61D8-4A0F-B269-DAB749C18095}" srcOrd="1" destOrd="0" presId="urn:microsoft.com/office/officeart/2016/7/layout/BasicLinearProcessNumbered"/>
    <dgm:cxn modelId="{5828C258-A3E9-4482-9988-9C7CF26DF905}" type="presOf" srcId="{C2C1AEF7-B8E4-4F1D-AC54-BA7CCEBCE005}" destId="{D51B9340-B7A8-48A4-83C0-A8D6DE5F8E5A}" srcOrd="0" destOrd="0" presId="urn:microsoft.com/office/officeart/2016/7/layout/BasicLinearProcessNumbered"/>
    <dgm:cxn modelId="{9BC11C7E-9C79-42B7-92A7-26B03BC41FDA}" srcId="{01DEDD92-0412-4850-8779-C74EF1AF9E6E}" destId="{359B4F4A-A593-4DD4-AF8F-6E7442F722D8}" srcOrd="0" destOrd="0" parTransId="{7805DE92-449C-4621-B1C2-E3F38EC884D9}" sibTransId="{2640605A-C870-420B-932C-ED9DA27711BB}"/>
    <dgm:cxn modelId="{183DC288-3772-4888-98E4-A303108120A5}" srcId="{01DEDD92-0412-4850-8779-C74EF1AF9E6E}" destId="{EE395CE7-A3F4-4114-814F-96597D83054E}" srcOrd="3" destOrd="0" parTransId="{D0E9EFAA-35C1-43E9-A7B8-E06D0A6F75BF}" sibTransId="{C2C1AEF7-B8E4-4F1D-AC54-BA7CCEBCE005}"/>
    <dgm:cxn modelId="{411E61AF-73AE-4CBF-BD1B-3A263196C46F}" type="presOf" srcId="{B6E40745-849E-476B-887C-A4DB8E5CA5D4}" destId="{49927A54-D87F-41A4-B7AF-535C82B7C21E}" srcOrd="1" destOrd="0" presId="urn:microsoft.com/office/officeart/2016/7/layout/BasicLinearProcessNumbered"/>
    <dgm:cxn modelId="{4AB1FFB7-6318-4CA5-B4EB-A075780B1495}" type="presOf" srcId="{2640605A-C870-420B-932C-ED9DA27711BB}" destId="{94DBB1E8-EC07-423B-8387-708EF8852C84}" srcOrd="0" destOrd="0" presId="urn:microsoft.com/office/officeart/2016/7/layout/BasicLinearProcessNumbered"/>
    <dgm:cxn modelId="{6F1A25BD-93E3-46F4-98F1-AAACC8D11328}" type="presOf" srcId="{01DEDD92-0412-4850-8779-C74EF1AF9E6E}" destId="{2EDE4332-0646-4F92-BB8A-B1F37ECAD0AA}" srcOrd="0" destOrd="0" presId="urn:microsoft.com/office/officeart/2016/7/layout/BasicLinearProcessNumbered"/>
    <dgm:cxn modelId="{36B6F3C5-EDB4-4E7B-9ADA-B863365C0CEF}" type="presOf" srcId="{B6E40745-849E-476B-887C-A4DB8E5CA5D4}" destId="{2A352CF6-B457-44B2-9E8A-56E68E4DA912}" srcOrd="0" destOrd="0" presId="urn:microsoft.com/office/officeart/2016/7/layout/BasicLinearProcessNumbered"/>
    <dgm:cxn modelId="{929102CE-0FC2-4802-B0CC-AA29F9D8A62D}" srcId="{01DEDD92-0412-4850-8779-C74EF1AF9E6E}" destId="{AD4DE834-7B32-4756-AF6E-289FCEF92CD1}" srcOrd="2" destOrd="0" parTransId="{CE15A5AD-21FF-4FAB-814A-F3FEB61F88CC}" sibTransId="{F13CB316-8FF2-4518-9FB2-ED448B17AA3C}"/>
    <dgm:cxn modelId="{3D5E7BD5-69EE-468C-A088-E2713A72A02D}" type="presOf" srcId="{B5B2F14C-B6D0-4214-9F0B-D59EDC0D4DD9}" destId="{710BAD11-CA6F-40E2-A4B4-EC3A05A9AD81}" srcOrd="0" destOrd="0" presId="urn:microsoft.com/office/officeart/2016/7/layout/BasicLinearProcessNumbered"/>
    <dgm:cxn modelId="{80C1CCDB-A783-4969-B118-FC0B70EC1745}" type="presOf" srcId="{AD4DE834-7B32-4756-AF6E-289FCEF92CD1}" destId="{F1A8EF20-69FE-44EC-8520-F0FE436826FA}" srcOrd="0" destOrd="0" presId="urn:microsoft.com/office/officeart/2016/7/layout/BasicLinearProcessNumbered"/>
    <dgm:cxn modelId="{4CE0EBDB-F837-4422-AC83-5CE40112AF8A}" type="presOf" srcId="{EE395CE7-A3F4-4114-814F-96597D83054E}" destId="{BAF0B871-2D3C-4059-BDEF-77B7E7CE56A2}" srcOrd="0" destOrd="0" presId="urn:microsoft.com/office/officeart/2016/7/layout/BasicLinearProcessNumbered"/>
    <dgm:cxn modelId="{4F61C7E0-773A-4554-9B8D-816D21533C08}" type="presOf" srcId="{F13CB316-8FF2-4518-9FB2-ED448B17AA3C}" destId="{3AA64BC9-30F7-4F9B-9629-34522B966A3F}" srcOrd="0" destOrd="0" presId="urn:microsoft.com/office/officeart/2016/7/layout/BasicLinearProcessNumbered"/>
    <dgm:cxn modelId="{DF95A7FF-46FF-4B23-A23E-B10A5FCD5732}" type="presOf" srcId="{359B4F4A-A593-4DD4-AF8F-6E7442F722D8}" destId="{D703E0AD-3F9D-46CC-9C8A-02F836844AF6}" srcOrd="0" destOrd="0" presId="urn:microsoft.com/office/officeart/2016/7/layout/BasicLinearProcessNumbered"/>
    <dgm:cxn modelId="{BBD1F0C2-33D4-46B9-B0E0-AA75D915E1EF}" type="presParOf" srcId="{2EDE4332-0646-4F92-BB8A-B1F37ECAD0AA}" destId="{2383906F-6CF5-416D-B654-B33F9128FC3D}" srcOrd="0" destOrd="0" presId="urn:microsoft.com/office/officeart/2016/7/layout/BasicLinearProcessNumbered"/>
    <dgm:cxn modelId="{7851027E-E23C-4D65-B0CF-37A3E552CB4C}" type="presParOf" srcId="{2383906F-6CF5-416D-B654-B33F9128FC3D}" destId="{D703E0AD-3F9D-46CC-9C8A-02F836844AF6}" srcOrd="0" destOrd="0" presId="urn:microsoft.com/office/officeart/2016/7/layout/BasicLinearProcessNumbered"/>
    <dgm:cxn modelId="{579AE7D6-67B5-4507-8BC4-5A8E805FE8BB}" type="presParOf" srcId="{2383906F-6CF5-416D-B654-B33F9128FC3D}" destId="{94DBB1E8-EC07-423B-8387-708EF8852C84}" srcOrd="1" destOrd="0" presId="urn:microsoft.com/office/officeart/2016/7/layout/BasicLinearProcessNumbered"/>
    <dgm:cxn modelId="{6257C8E0-A77F-47A9-9EEF-3C12D7B2F75B}" type="presParOf" srcId="{2383906F-6CF5-416D-B654-B33F9128FC3D}" destId="{83C79AE9-EF6F-4940-B1F1-13E8F925E0F1}" srcOrd="2" destOrd="0" presId="urn:microsoft.com/office/officeart/2016/7/layout/BasicLinearProcessNumbered"/>
    <dgm:cxn modelId="{72493290-1611-4500-AB26-10FD884FE101}" type="presParOf" srcId="{2383906F-6CF5-416D-B654-B33F9128FC3D}" destId="{EE9D2EBF-01E1-4DDF-AF0F-9CD735984B6D}" srcOrd="3" destOrd="0" presId="urn:microsoft.com/office/officeart/2016/7/layout/BasicLinearProcessNumbered"/>
    <dgm:cxn modelId="{AC65F19C-0FB4-49DD-9375-5EEA9B781F32}" type="presParOf" srcId="{2EDE4332-0646-4F92-BB8A-B1F37ECAD0AA}" destId="{0F8CB2C2-BC29-4C6A-9B45-A75E436B8A9F}" srcOrd="1" destOrd="0" presId="urn:microsoft.com/office/officeart/2016/7/layout/BasicLinearProcessNumbered"/>
    <dgm:cxn modelId="{56C60CE0-87E1-4DAD-BABC-2E72AA177E43}" type="presParOf" srcId="{2EDE4332-0646-4F92-BB8A-B1F37ECAD0AA}" destId="{F57A72FA-7D85-490E-8A71-AE27C8483104}" srcOrd="2" destOrd="0" presId="urn:microsoft.com/office/officeart/2016/7/layout/BasicLinearProcessNumbered"/>
    <dgm:cxn modelId="{F0C5769A-6268-4060-92D7-58A69D6699EE}" type="presParOf" srcId="{F57A72FA-7D85-490E-8A71-AE27C8483104}" destId="{2A352CF6-B457-44B2-9E8A-56E68E4DA912}" srcOrd="0" destOrd="0" presId="urn:microsoft.com/office/officeart/2016/7/layout/BasicLinearProcessNumbered"/>
    <dgm:cxn modelId="{EEAB6F63-E527-4FE3-B942-92F755BDAB92}" type="presParOf" srcId="{F57A72FA-7D85-490E-8A71-AE27C8483104}" destId="{710BAD11-CA6F-40E2-A4B4-EC3A05A9AD81}" srcOrd="1" destOrd="0" presId="urn:microsoft.com/office/officeart/2016/7/layout/BasicLinearProcessNumbered"/>
    <dgm:cxn modelId="{F3035998-8F0C-44FD-BC7C-8E2E240B020C}" type="presParOf" srcId="{F57A72FA-7D85-490E-8A71-AE27C8483104}" destId="{A90C37BE-2191-405B-A96F-DC3FD4BB51E4}" srcOrd="2" destOrd="0" presId="urn:microsoft.com/office/officeart/2016/7/layout/BasicLinearProcessNumbered"/>
    <dgm:cxn modelId="{EA8A2F74-EA0E-4BD2-ABFB-ABBF8FF3E777}" type="presParOf" srcId="{F57A72FA-7D85-490E-8A71-AE27C8483104}" destId="{49927A54-D87F-41A4-B7AF-535C82B7C21E}" srcOrd="3" destOrd="0" presId="urn:microsoft.com/office/officeart/2016/7/layout/BasicLinearProcessNumbered"/>
    <dgm:cxn modelId="{57D2E8F7-3504-4E4A-92E7-E5397E32BBDA}" type="presParOf" srcId="{2EDE4332-0646-4F92-BB8A-B1F37ECAD0AA}" destId="{E26E9828-D16E-4408-99D3-C29D408C0C48}" srcOrd="3" destOrd="0" presId="urn:microsoft.com/office/officeart/2016/7/layout/BasicLinearProcessNumbered"/>
    <dgm:cxn modelId="{F45DAA0C-42A9-4827-9B66-BB9192A2F3C5}" type="presParOf" srcId="{2EDE4332-0646-4F92-BB8A-B1F37ECAD0AA}" destId="{F9AACF50-7273-4A1C-8E25-4912A2653CB8}" srcOrd="4" destOrd="0" presId="urn:microsoft.com/office/officeart/2016/7/layout/BasicLinearProcessNumbered"/>
    <dgm:cxn modelId="{E5713CF4-0E2A-4151-B840-B8D6FD8D9D5C}" type="presParOf" srcId="{F9AACF50-7273-4A1C-8E25-4912A2653CB8}" destId="{F1A8EF20-69FE-44EC-8520-F0FE436826FA}" srcOrd="0" destOrd="0" presId="urn:microsoft.com/office/officeart/2016/7/layout/BasicLinearProcessNumbered"/>
    <dgm:cxn modelId="{3DC69DC9-303D-4C54-94C0-89D2817ACA33}" type="presParOf" srcId="{F9AACF50-7273-4A1C-8E25-4912A2653CB8}" destId="{3AA64BC9-30F7-4F9B-9629-34522B966A3F}" srcOrd="1" destOrd="0" presId="urn:microsoft.com/office/officeart/2016/7/layout/BasicLinearProcessNumbered"/>
    <dgm:cxn modelId="{91A52CC3-649A-4EA4-94DD-6A0108BAE12B}" type="presParOf" srcId="{F9AACF50-7273-4A1C-8E25-4912A2653CB8}" destId="{7A12A222-D6D4-40BA-9772-6C35EA1CA315}" srcOrd="2" destOrd="0" presId="urn:microsoft.com/office/officeart/2016/7/layout/BasicLinearProcessNumbered"/>
    <dgm:cxn modelId="{DCB0F414-E53A-4A23-A5EE-427D1860DFD3}" type="presParOf" srcId="{F9AACF50-7273-4A1C-8E25-4912A2653CB8}" destId="{17D82CF1-0FF1-48BF-973D-1DBAA9B57A19}" srcOrd="3" destOrd="0" presId="urn:microsoft.com/office/officeart/2016/7/layout/BasicLinearProcessNumbered"/>
    <dgm:cxn modelId="{5251016D-D49E-4261-8D08-BAC4F4B77906}" type="presParOf" srcId="{2EDE4332-0646-4F92-BB8A-B1F37ECAD0AA}" destId="{3F2614D1-C2E5-4BC0-9B5A-F05B9D77F9B5}" srcOrd="5" destOrd="0" presId="urn:microsoft.com/office/officeart/2016/7/layout/BasicLinearProcessNumbered"/>
    <dgm:cxn modelId="{CCC17CB8-DD78-4DA1-A536-173231CFA44B}" type="presParOf" srcId="{2EDE4332-0646-4F92-BB8A-B1F37ECAD0AA}" destId="{B40E8ABF-0F02-4722-8FD9-C736752D49B2}" srcOrd="6" destOrd="0" presId="urn:microsoft.com/office/officeart/2016/7/layout/BasicLinearProcessNumbered"/>
    <dgm:cxn modelId="{5FE3B991-B584-4CC5-8652-224578A2AAC4}" type="presParOf" srcId="{B40E8ABF-0F02-4722-8FD9-C736752D49B2}" destId="{BAF0B871-2D3C-4059-BDEF-77B7E7CE56A2}" srcOrd="0" destOrd="0" presId="urn:microsoft.com/office/officeart/2016/7/layout/BasicLinearProcessNumbered"/>
    <dgm:cxn modelId="{EE7091DB-EAF2-4085-A551-648E699EDFD4}" type="presParOf" srcId="{B40E8ABF-0F02-4722-8FD9-C736752D49B2}" destId="{D51B9340-B7A8-48A4-83C0-A8D6DE5F8E5A}" srcOrd="1" destOrd="0" presId="urn:microsoft.com/office/officeart/2016/7/layout/BasicLinearProcessNumbered"/>
    <dgm:cxn modelId="{7BE31189-A6D7-46A4-AE47-CC2C328D5941}" type="presParOf" srcId="{B40E8ABF-0F02-4722-8FD9-C736752D49B2}" destId="{CDA4F700-2BEF-48B9-8C83-463C888AE95A}" srcOrd="2" destOrd="0" presId="urn:microsoft.com/office/officeart/2016/7/layout/BasicLinearProcessNumbered"/>
    <dgm:cxn modelId="{4A7C973C-5E5D-4F2A-B8B8-32D2F4376870}" type="presParOf" srcId="{B40E8ABF-0F02-4722-8FD9-C736752D49B2}" destId="{89AD35D8-61D8-4A0F-B269-DAB749C1809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3E0AD-3F9D-46CC-9C8A-02F836844AF6}">
      <dsp:nvSpPr>
        <dsp:cNvPr id="0" name=""/>
        <dsp:cNvSpPr/>
      </dsp:nvSpPr>
      <dsp:spPr>
        <a:xfrm>
          <a:off x="3450" y="685933"/>
          <a:ext cx="2737468" cy="383245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424" tIns="330200" rIns="213424" bIns="33020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The </a:t>
          </a:r>
          <a:r>
            <a:rPr lang="en-GB" sz="1600" kern="1200" err="1"/>
            <a:t>WorkWell</a:t>
          </a:r>
          <a:r>
            <a:rPr lang="en-GB" sz="1600" kern="1200"/>
            <a:t> West programme is a partnership between BNSSG ICB, Bristol City Council</a:t>
          </a:r>
          <a:r>
            <a:rPr lang="en-GB" sz="1600" kern="1200">
              <a:latin typeface="Arial"/>
            </a:rPr>
            <a:t> (Primary Delivery Partner) </a:t>
          </a:r>
          <a:r>
            <a:rPr lang="en-GB" sz="1600" kern="1200"/>
            <a:t>and DWP. Expanding partnership.</a:t>
          </a:r>
          <a:endParaRPr lang="en-US" sz="1600" kern="1200"/>
        </a:p>
      </dsp:txBody>
      <dsp:txXfrm>
        <a:off x="3450" y="2142266"/>
        <a:ext cx="2737468" cy="2299473"/>
      </dsp:txXfrm>
    </dsp:sp>
    <dsp:sp modelId="{94DBB1E8-EC07-423B-8387-708EF8852C84}">
      <dsp:nvSpPr>
        <dsp:cNvPr id="0" name=""/>
        <dsp:cNvSpPr/>
      </dsp:nvSpPr>
      <dsp:spPr>
        <a:xfrm>
          <a:off x="797316" y="1069178"/>
          <a:ext cx="1149736" cy="11497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638" tIns="12700" rIns="8963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65691" y="1237553"/>
        <a:ext cx="812986" cy="812986"/>
      </dsp:txXfrm>
    </dsp:sp>
    <dsp:sp modelId="{83C79AE9-EF6F-4940-B1F1-13E8F925E0F1}">
      <dsp:nvSpPr>
        <dsp:cNvPr id="0" name=""/>
        <dsp:cNvSpPr/>
      </dsp:nvSpPr>
      <dsp:spPr>
        <a:xfrm>
          <a:off x="3450" y="4518317"/>
          <a:ext cx="2737468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52CF6-B457-44B2-9E8A-56E68E4DA912}">
      <dsp:nvSpPr>
        <dsp:cNvPr id="0" name=""/>
        <dsp:cNvSpPr/>
      </dsp:nvSpPr>
      <dsp:spPr>
        <a:xfrm>
          <a:off x="3014666" y="685933"/>
          <a:ext cx="2737468" cy="383245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424" tIns="330200" rIns="213424" bIns="33020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It represents £2.9m of inward investment from DWP and was originally announced in the Budget of</a:t>
          </a:r>
          <a:r>
            <a:rPr lang="en-GB" sz="1900" kern="1200">
              <a:latin typeface="Arial"/>
            </a:rPr>
            <a:t> Autum 2023</a:t>
          </a:r>
          <a:endParaRPr lang="en-US" sz="1900" kern="1200"/>
        </a:p>
      </dsp:txBody>
      <dsp:txXfrm>
        <a:off x="3014666" y="2142266"/>
        <a:ext cx="2737468" cy="2299473"/>
      </dsp:txXfrm>
    </dsp:sp>
    <dsp:sp modelId="{710BAD11-CA6F-40E2-A4B4-EC3A05A9AD81}">
      <dsp:nvSpPr>
        <dsp:cNvPr id="0" name=""/>
        <dsp:cNvSpPr/>
      </dsp:nvSpPr>
      <dsp:spPr>
        <a:xfrm>
          <a:off x="3808532" y="1069178"/>
          <a:ext cx="1149736" cy="11497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638" tIns="12700" rIns="8963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976907" y="1237553"/>
        <a:ext cx="812986" cy="812986"/>
      </dsp:txXfrm>
    </dsp:sp>
    <dsp:sp modelId="{A90C37BE-2191-405B-A96F-DC3FD4BB51E4}">
      <dsp:nvSpPr>
        <dsp:cNvPr id="0" name=""/>
        <dsp:cNvSpPr/>
      </dsp:nvSpPr>
      <dsp:spPr>
        <a:xfrm>
          <a:off x="3014666" y="4518317"/>
          <a:ext cx="2737468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8EF20-69FE-44EC-8520-F0FE436826FA}">
      <dsp:nvSpPr>
        <dsp:cNvPr id="0" name=""/>
        <dsp:cNvSpPr/>
      </dsp:nvSpPr>
      <dsp:spPr>
        <a:xfrm>
          <a:off x="6025881" y="685933"/>
          <a:ext cx="2737468" cy="383245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424" tIns="330200" rIns="213424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It will run from October 2024 until 31</a:t>
          </a:r>
          <a:r>
            <a:rPr lang="en-GB" sz="1900" kern="1200" baseline="30000"/>
            <a:t>st</a:t>
          </a:r>
          <a:r>
            <a:rPr lang="en-GB" sz="1900" kern="1200"/>
            <a:t> March 2026</a:t>
          </a:r>
          <a:endParaRPr lang="en-US" sz="1900" kern="1200"/>
        </a:p>
      </dsp:txBody>
      <dsp:txXfrm>
        <a:off x="6025881" y="2142266"/>
        <a:ext cx="2737468" cy="2299473"/>
      </dsp:txXfrm>
    </dsp:sp>
    <dsp:sp modelId="{3AA64BC9-30F7-4F9B-9629-34522B966A3F}">
      <dsp:nvSpPr>
        <dsp:cNvPr id="0" name=""/>
        <dsp:cNvSpPr/>
      </dsp:nvSpPr>
      <dsp:spPr>
        <a:xfrm>
          <a:off x="6819747" y="1069178"/>
          <a:ext cx="1149736" cy="114973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638" tIns="12700" rIns="8963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988122" y="1237553"/>
        <a:ext cx="812986" cy="812986"/>
      </dsp:txXfrm>
    </dsp:sp>
    <dsp:sp modelId="{7A12A222-D6D4-40BA-9772-6C35EA1CA315}">
      <dsp:nvSpPr>
        <dsp:cNvPr id="0" name=""/>
        <dsp:cNvSpPr/>
      </dsp:nvSpPr>
      <dsp:spPr>
        <a:xfrm>
          <a:off x="6025881" y="4518317"/>
          <a:ext cx="2737468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0B871-2D3C-4059-BDEF-77B7E7CE56A2}">
      <dsp:nvSpPr>
        <dsp:cNvPr id="0" name=""/>
        <dsp:cNvSpPr/>
      </dsp:nvSpPr>
      <dsp:spPr>
        <a:xfrm>
          <a:off x="9037097" y="685933"/>
          <a:ext cx="2737468" cy="383245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424" tIns="330200" rIns="213424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It will operate in BNSSG ICB area – Bristol, North Somerset and South Gloucestershire</a:t>
          </a:r>
          <a:endParaRPr lang="en-US" sz="1900" kern="1200"/>
        </a:p>
      </dsp:txBody>
      <dsp:txXfrm>
        <a:off x="9037097" y="2142266"/>
        <a:ext cx="2737468" cy="2299473"/>
      </dsp:txXfrm>
    </dsp:sp>
    <dsp:sp modelId="{D51B9340-B7A8-48A4-83C0-A8D6DE5F8E5A}">
      <dsp:nvSpPr>
        <dsp:cNvPr id="0" name=""/>
        <dsp:cNvSpPr/>
      </dsp:nvSpPr>
      <dsp:spPr>
        <a:xfrm>
          <a:off x="9830963" y="1069178"/>
          <a:ext cx="1149736" cy="11497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638" tIns="12700" rIns="8963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999338" y="1237553"/>
        <a:ext cx="812986" cy="812986"/>
      </dsp:txXfrm>
    </dsp:sp>
    <dsp:sp modelId="{CDA4F700-2BEF-48B9-8C83-463C888AE95A}">
      <dsp:nvSpPr>
        <dsp:cNvPr id="0" name=""/>
        <dsp:cNvSpPr/>
      </dsp:nvSpPr>
      <dsp:spPr>
        <a:xfrm>
          <a:off x="9037097" y="4518317"/>
          <a:ext cx="2737468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E7268-E58B-487E-A9E4-95E5B48268A7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7EBD5-0F47-44FC-A213-851E5FE12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42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PA providing this on a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2662B-1C9D-42D6-9741-A295F5F4EB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1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7EBD5-0F47-44FC-A213-851E5FE12C3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35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8DD23-9F93-4690-A97B-151407BE7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07040-F7D8-4A91-B9B7-F36D4D928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9A0ED-E03A-44F9-8909-29214899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9D83-46ED-40DF-A3CA-D6A19B6BD8EB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7B561-7C78-4BC6-9852-BF7168C31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CD5FC-738F-4527-898F-2D849951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4FD2-C90F-4DC9-B394-DD4BAE18B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51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DBB2-EFB3-4717-8204-18B3ED320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42A0F-D624-4DCA-B5E5-AC471717F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90501-BD57-4EA5-8FE2-6683365C2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9D83-46ED-40DF-A3CA-D6A19B6BD8EB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38AC1-F41B-44F5-A629-0B152A8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578FB-37BB-46F5-825C-6B90BF12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4FD2-C90F-4DC9-B394-DD4BAE18B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77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5E676-5278-4E6F-9ADE-1C2807AAE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EDA0C-B620-42DB-9D6A-EDD9C65D7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8E55E-BD50-4BBC-879A-C973B518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9D83-46ED-40DF-A3CA-D6A19B6BD8EB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447C0-1BB0-4C49-9666-F99E8C8B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794FA-AD4D-4CF2-AE6C-9FE50299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4FD2-C90F-4DC9-B394-DD4BAE18B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64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56C9-40F4-25C2-AB3F-47395D3525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3424" y="1022117"/>
            <a:ext cx="7764624" cy="1677243"/>
          </a:xfrm>
        </p:spPr>
        <p:txBody>
          <a:bodyPr anchor="b">
            <a:normAutofit/>
          </a:bodyPr>
          <a:lstStyle>
            <a:lvl1pPr algn="l">
              <a:defRPr sz="5800"/>
            </a:lvl1pPr>
          </a:lstStyle>
          <a:p>
            <a:r>
              <a:rPr lang="en-GB">
                <a:effectLst/>
              </a:rPr>
              <a:t>This is the title of </a:t>
            </a:r>
            <a:br>
              <a:rPr lang="en-GB">
                <a:effectLst/>
              </a:rPr>
            </a:br>
            <a:r>
              <a:rPr lang="en-GB">
                <a:effectLst/>
              </a:rPr>
              <a:t>the presentation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A89C3-DF8F-91C4-5C2C-3B54E95C2C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3424" y="3229845"/>
            <a:ext cx="3861316" cy="365125"/>
          </a:xfrm>
        </p:spPr>
        <p:txBody>
          <a:bodyPr>
            <a:noAutofit/>
          </a:bodyPr>
          <a:lstStyle>
            <a:lvl1pPr marL="0" indent="0" algn="l">
              <a:buNone/>
              <a:defRPr sz="27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Example sub-header</a:t>
            </a:r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B59CAEA-0C91-384B-37F6-3CDFB7A40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7848" y="92927"/>
            <a:ext cx="5382248" cy="4707341"/>
          </a:xfrm>
          <a:custGeom>
            <a:avLst/>
            <a:gdLst>
              <a:gd name="connsiteX0" fmla="*/ 4125218 w 5509267"/>
              <a:gd name="connsiteY0" fmla="*/ 0 h 4850216"/>
              <a:gd name="connsiteX1" fmla="*/ 5509267 w 5509267"/>
              <a:gd name="connsiteY1" fmla="*/ 0 h 4850216"/>
              <a:gd name="connsiteX2" fmla="*/ 5509267 w 5509267"/>
              <a:gd name="connsiteY2" fmla="*/ 1025249 h 4850216"/>
              <a:gd name="connsiteX3" fmla="*/ 5509267 w 5509267"/>
              <a:gd name="connsiteY3" fmla="*/ 2064733 h 4850216"/>
              <a:gd name="connsiteX4" fmla="*/ 5509267 w 5509267"/>
              <a:gd name="connsiteY4" fmla="*/ 4850216 h 4850216"/>
              <a:gd name="connsiteX5" fmla="*/ 64707 w 5509267"/>
              <a:gd name="connsiteY5" fmla="*/ 4850216 h 4850216"/>
              <a:gd name="connsiteX6" fmla="*/ 0 w 5509267"/>
              <a:gd name="connsiteY6" fmla="*/ 4119462 h 4850216"/>
              <a:gd name="connsiteX7" fmla="*/ 4125218 w 5509267"/>
              <a:gd name="connsiteY7" fmla="*/ 0 h 485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9267" h="4850216">
                <a:moveTo>
                  <a:pt x="4125218" y="0"/>
                </a:moveTo>
                <a:cubicBezTo>
                  <a:pt x="4496940" y="0"/>
                  <a:pt x="4972933" y="0"/>
                  <a:pt x="5509267" y="0"/>
                </a:cubicBezTo>
                <a:lnTo>
                  <a:pt x="5509267" y="1025249"/>
                </a:lnTo>
                <a:lnTo>
                  <a:pt x="5509267" y="2064733"/>
                </a:lnTo>
                <a:lnTo>
                  <a:pt x="5509267" y="4850216"/>
                </a:lnTo>
                <a:lnTo>
                  <a:pt x="64707" y="4850216"/>
                </a:lnTo>
                <a:cubicBezTo>
                  <a:pt x="22190" y="4613050"/>
                  <a:pt x="0" y="4368844"/>
                  <a:pt x="0" y="4119462"/>
                </a:cubicBezTo>
                <a:cubicBezTo>
                  <a:pt x="0" y="1844346"/>
                  <a:pt x="1846923" y="0"/>
                  <a:pt x="4125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301DD6-9D78-B531-24C0-021B75F0655A}"/>
              </a:ext>
            </a:extLst>
          </p:cNvPr>
          <p:cNvSpPr/>
          <p:nvPr userDrawn="1"/>
        </p:nvSpPr>
        <p:spPr>
          <a:xfrm>
            <a:off x="4064965" y="6786000"/>
            <a:ext cx="4064399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94C990-3152-5EC2-19CF-4AD01B500B57}"/>
              </a:ext>
            </a:extLst>
          </p:cNvPr>
          <p:cNvSpPr/>
          <p:nvPr userDrawn="1"/>
        </p:nvSpPr>
        <p:spPr>
          <a:xfrm>
            <a:off x="8127601" y="6786000"/>
            <a:ext cx="4064399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72B86-4799-9D53-4068-32719D379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73" y="4785079"/>
            <a:ext cx="12196274" cy="20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69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0"/>
            <a:ext cx="12192000" cy="595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428" tIns="59716" rIns="119428" bIns="59716" rtlCol="0" anchor="ctr"/>
          <a:lstStyle/>
          <a:p>
            <a:pPr algn="ctr" defTabSz="597149"/>
            <a:endParaRPr lang="en-US" sz="1758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44"/>
            <a:ext cx="10363200" cy="1470025"/>
          </a:xfrm>
          <a:prstGeom prst="rect">
            <a:avLst/>
          </a:prstGeom>
        </p:spPr>
        <p:txBody>
          <a:bodyPr lIns="122275" tIns="61140" rIns="122275" bIns="6114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2"/>
            <a:ext cx="8534399" cy="1752599"/>
          </a:xfrm>
          <a:prstGeom prst="rect">
            <a:avLst/>
          </a:prstGeom>
        </p:spPr>
        <p:txBody>
          <a:bodyPr lIns="122275" tIns="61140" rIns="122275" bIns="6114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4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1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82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80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7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" y="476676"/>
            <a:ext cx="1219200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428" tIns="59716" rIns="119428" bIns="59716" rtlCol="0" anchor="ctr"/>
          <a:lstStyle/>
          <a:p>
            <a:pPr algn="ctr" defTabSz="1194302"/>
            <a:endParaRPr lang="en-GB" sz="1758">
              <a:solidFill>
                <a:prstClr val="white"/>
              </a:solidFill>
            </a:endParaRPr>
          </a:p>
        </p:txBody>
      </p:sp>
      <p:pic>
        <p:nvPicPr>
          <p:cNvPr id="7" name="Picture 6" descr="Developing Organisation Values_v3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9" y="208743"/>
            <a:ext cx="11865223" cy="67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25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0"/>
            <a:ext cx="12192000" cy="595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428" tIns="59716" rIns="119428" bIns="59716" rtlCol="0" anchor="ctr"/>
          <a:lstStyle/>
          <a:p>
            <a:pPr algn="ctr" defTabSz="597149"/>
            <a:endParaRPr lang="en-US" sz="1758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44"/>
            <a:ext cx="10363200" cy="1470025"/>
          </a:xfrm>
          <a:prstGeom prst="rect">
            <a:avLst/>
          </a:prstGeom>
        </p:spPr>
        <p:txBody>
          <a:bodyPr lIns="122275" tIns="61140" rIns="122275" bIns="6114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2"/>
            <a:ext cx="8534399" cy="1752599"/>
          </a:xfrm>
          <a:prstGeom prst="rect">
            <a:avLst/>
          </a:prstGeom>
        </p:spPr>
        <p:txBody>
          <a:bodyPr lIns="122275" tIns="61140" rIns="122275" bIns="6114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4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1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82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80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7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" y="476676"/>
            <a:ext cx="1219200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428" tIns="59716" rIns="119428" bIns="59716" rtlCol="0" anchor="ctr"/>
          <a:lstStyle/>
          <a:p>
            <a:pPr algn="ctr" defTabSz="1194302"/>
            <a:endParaRPr lang="en-GB" sz="1758">
              <a:solidFill>
                <a:prstClr val="white"/>
              </a:solidFill>
            </a:endParaRPr>
          </a:p>
        </p:txBody>
      </p:sp>
      <p:pic>
        <p:nvPicPr>
          <p:cNvPr id="7" name="Picture 6" descr="Developing Organisation Values_v3-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5"/>
          <a:stretch/>
        </p:blipFill>
        <p:spPr>
          <a:xfrm>
            <a:off x="164209" y="208746"/>
            <a:ext cx="11865223" cy="173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21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0"/>
            <a:ext cx="12192000" cy="595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428" tIns="59716" rIns="119428" bIns="59716" rtlCol="0" anchor="ctr"/>
          <a:lstStyle/>
          <a:p>
            <a:pPr algn="ctr" defTabSz="597149"/>
            <a:endParaRPr lang="en-US" sz="1758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44"/>
            <a:ext cx="10363200" cy="1470025"/>
          </a:xfrm>
          <a:prstGeom prst="rect">
            <a:avLst/>
          </a:prstGeom>
        </p:spPr>
        <p:txBody>
          <a:bodyPr lIns="122275" tIns="61140" rIns="122275" bIns="6114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2"/>
            <a:ext cx="8534399" cy="1752599"/>
          </a:xfrm>
          <a:prstGeom prst="rect">
            <a:avLst/>
          </a:prstGeom>
        </p:spPr>
        <p:txBody>
          <a:bodyPr lIns="122275" tIns="61140" rIns="122275" bIns="6114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4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1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82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80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7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" y="476676"/>
            <a:ext cx="1219200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428" tIns="59716" rIns="119428" bIns="59716" rtlCol="0" anchor="ctr"/>
          <a:lstStyle/>
          <a:p>
            <a:pPr algn="ctr" defTabSz="1194302"/>
            <a:endParaRPr lang="en-GB" sz="1758">
              <a:solidFill>
                <a:prstClr val="white"/>
              </a:solidFill>
            </a:endParaRPr>
          </a:p>
        </p:txBody>
      </p:sp>
      <p:pic>
        <p:nvPicPr>
          <p:cNvPr id="7" name="Picture 6" descr="Developing Organisation Values_v3-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50"/>
          <a:stretch/>
        </p:blipFill>
        <p:spPr>
          <a:xfrm>
            <a:off x="164209" y="208741"/>
            <a:ext cx="11865223" cy="17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46" y="1139161"/>
            <a:ext cx="11699747" cy="4987012"/>
          </a:xfrm>
          <a:prstGeom prst="rect">
            <a:avLst/>
          </a:prstGeom>
        </p:spPr>
        <p:txBody>
          <a:bodyPr lIns="122275" tIns="61140" rIns="122275" bIns="61140"/>
          <a:lstStyle>
            <a:lvl1pPr>
              <a:defRPr sz="1758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758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758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758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758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62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02" y="1143494"/>
            <a:ext cx="10882560" cy="4733777"/>
          </a:xfrm>
          <a:prstGeom prst="rect">
            <a:avLst/>
          </a:prstGeom>
        </p:spPr>
        <p:txBody>
          <a:bodyPr lIns="110920" tIns="55458" rIns="110920" bIns="55458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39186" y="188647"/>
            <a:ext cx="9313199" cy="720080"/>
          </a:xfrm>
          <a:prstGeom prst="rect">
            <a:avLst/>
          </a:prstGeom>
        </p:spPr>
        <p:txBody>
          <a:bodyPr lIns="122275" tIns="61140" rIns="122275" bIns="61140"/>
          <a:lstStyle>
            <a:lvl1pPr marL="0" indent="0">
              <a:buFontTx/>
              <a:buNone/>
              <a:defRPr sz="5274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79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00" y="1143486"/>
            <a:ext cx="10882560" cy="4733777"/>
          </a:xfrm>
          <a:prstGeom prst="rect">
            <a:avLst/>
          </a:prstGeom>
        </p:spPr>
        <p:txBody>
          <a:bodyPr lIns="91401" tIns="45701" rIns="91401" bIns="45701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39186" y="188644"/>
            <a:ext cx="11329423" cy="720080"/>
          </a:xfrm>
          <a:prstGeom prst="rect">
            <a:avLst/>
          </a:prstGeom>
        </p:spPr>
        <p:txBody>
          <a:bodyPr lIns="100761" tIns="50382" rIns="100761" bIns="50382"/>
          <a:lstStyle>
            <a:lvl1pPr marL="0" indent="0">
              <a:buFontTx/>
              <a:buNone/>
              <a:defRPr sz="3991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9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4B98-91F2-4158-A6D0-68927F9F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21656-54D0-46A8-B374-9835D6256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8A8CC-46FA-41BB-92F6-9DFAB703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800" y="5422900"/>
            <a:ext cx="2743200" cy="365125"/>
          </a:xfrm>
        </p:spPr>
        <p:txBody>
          <a:bodyPr/>
          <a:lstStyle/>
          <a:p>
            <a:fld id="{955F9D83-46ED-40DF-A3CA-D6A19B6BD8EB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E3AC9-09F0-4398-B3A4-944A697A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23A79-3C89-4523-8E5C-25B3BD10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4FD2-C90F-4DC9-B394-DD4BAE18B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9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4C661-5C7B-4AB5-86F6-CAF5E953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17C81-7C28-41AC-BD4E-E9F612E40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11392-6819-43B0-921F-668950AC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9D83-46ED-40DF-A3CA-D6A19B6BD8EB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2E3AF-2885-4B44-9228-96405BF9F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F58FA-8D23-4A20-9ABB-32F6668D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4FD2-C90F-4DC9-B394-DD4BAE18B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20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4288-ADF5-453C-A7D1-A7EDFF47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20142-D380-4F3D-B6D1-9355846F9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08E36-F37E-417D-A023-E6EA72561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7D21C-C9AA-447A-89E2-9899486E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9D83-46ED-40DF-A3CA-D6A19B6BD8EB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B0219-D5DE-4B51-B7B2-E77C1A9F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2BF8F-D004-4C88-84E1-D25D39F9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4FD2-C90F-4DC9-B394-DD4BAE18B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08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71B5-57C9-4B3C-BAE8-0CD6CB92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A7DF2-DDED-4AEA-9590-3CEBCC727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ED5A4-666A-44A7-9FAF-BC1A56773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F9809-C6A6-4240-BA44-726CC43E1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077D0-B42C-4D6D-ADC1-3852081B4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C95A5E-DD25-4059-B457-72929D79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9D83-46ED-40DF-A3CA-D6A19B6BD8EB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55323C-F2B2-4CCB-BD28-C38EB9E3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B5A2D-5F64-45AA-8CA3-D8A69324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4FD2-C90F-4DC9-B394-DD4BAE18B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2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B1DC-5D38-4345-BF3F-6EC1C211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7A4DE-9F36-4AD0-A784-C8AA5C96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9D83-46ED-40DF-A3CA-D6A19B6BD8EB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575C5-EF8A-41B7-8088-A7F17BAA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20A65-4864-40A3-A0F9-2AD7DF2A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4FD2-C90F-4DC9-B394-DD4BAE18B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3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028BC-EDB6-4E6A-9521-02A469AB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9D83-46ED-40DF-A3CA-D6A19B6BD8EB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665949-ED21-4C0D-96EB-A6188546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E5E9C-82A6-4FE8-8569-617BC34E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4FD2-C90F-4DC9-B394-DD4BAE18B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4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1D1E-564C-417A-A29C-D50F7183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02B2A-B017-47F8-9F5A-BC7E40F50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A01B4-EE1A-4E22-986F-4E4DFEC3C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B8ED8-70CE-4D8F-8535-D84B7FE87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9D83-46ED-40DF-A3CA-D6A19B6BD8EB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5E990-7A76-493B-AEC6-78819827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D2C39-3835-4733-934F-D4AD406C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4FD2-C90F-4DC9-B394-DD4BAE18B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3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5F28-FE6F-4E20-8C6D-C88246B8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8B0FB-D5E3-4748-948C-E6BACEE0D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B396A-081E-4E6B-9FFE-5D17527A6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BEED3-6346-431B-BF05-7673C780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9D83-46ED-40DF-A3CA-D6A19B6BD8EB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4B813-233A-4ED7-8C55-9D8B8430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F8CFC-8F6D-4955-8A75-CB1E100D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4FD2-C90F-4DC9-B394-DD4BAE18B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99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22296-7E87-47FD-B65F-90DA7120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30D54-5415-450F-8A4E-897CA782D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19688-0194-4D51-9C2C-9AC42DA75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9D83-46ED-40DF-A3CA-D6A19B6BD8EB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A57E4-2FBF-4FEA-907B-29C6B9C34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2FDFD-3835-4433-B283-ACE962F0F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4FD2-C90F-4DC9-B394-DD4BAE18B1F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7AF96A-4EBC-E4EF-805D-6DD85FD02C5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95275" y="6415087"/>
            <a:ext cx="1609725" cy="31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5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215515" y="6516768"/>
            <a:ext cx="11740444" cy="0"/>
          </a:xfrm>
          <a:prstGeom prst="line">
            <a:avLst/>
          </a:prstGeom>
          <a:ln w="3175" cmpd="sng">
            <a:solidFill>
              <a:srgbClr val="CB17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8790" y="10"/>
            <a:ext cx="12192000" cy="1050551"/>
          </a:xfrm>
          <a:prstGeom prst="rect">
            <a:avLst/>
          </a:prstGeom>
          <a:solidFill>
            <a:srgbClr val="CD1719"/>
          </a:solidFill>
        </p:spPr>
        <p:txBody>
          <a:bodyPr lIns="119428" tIns="59716" rIns="119428" bIns="59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charset="0"/>
              <a:buNone/>
              <a:defRPr/>
            </a:pPr>
            <a:endParaRPr lang="en-US" sz="4297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8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ctr" defTabSz="597149" rtl="0" eaLnBrk="1" latinLnBrk="0" hangingPunct="1">
        <a:spcBef>
          <a:spcPct val="0"/>
        </a:spcBef>
        <a:buNone/>
        <a:defRPr sz="57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862" indent="-447862" algn="l" defTabSz="597149" rtl="0" eaLnBrk="1" latinLnBrk="0" hangingPunct="1">
        <a:spcBef>
          <a:spcPct val="20000"/>
        </a:spcBef>
        <a:buFont typeface="Arial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0369" indent="-373218" algn="l" defTabSz="597149" rtl="0" eaLnBrk="1" latinLnBrk="0" hangingPunct="1">
        <a:spcBef>
          <a:spcPct val="20000"/>
        </a:spcBef>
        <a:buFont typeface="Arial"/>
        <a:buChar char="–"/>
        <a:defRPr sz="3614" kern="1200">
          <a:solidFill>
            <a:schemeClr val="tx1"/>
          </a:solidFill>
          <a:latin typeface="+mn-lt"/>
          <a:ea typeface="+mn-ea"/>
          <a:cs typeface="+mn-cs"/>
        </a:defRPr>
      </a:lvl2pPr>
      <a:lvl3pPr marL="1492879" indent="-298576" algn="l" defTabSz="597149" rtl="0" eaLnBrk="1" latinLnBrk="0" hangingPunct="1">
        <a:spcBef>
          <a:spcPct val="20000"/>
        </a:spcBef>
        <a:buFont typeface="Arial"/>
        <a:buChar char="•"/>
        <a:defRPr sz="3125" kern="1200">
          <a:solidFill>
            <a:schemeClr val="tx1"/>
          </a:solidFill>
          <a:latin typeface="+mn-lt"/>
          <a:ea typeface="+mn-ea"/>
          <a:cs typeface="+mn-cs"/>
        </a:defRPr>
      </a:lvl3pPr>
      <a:lvl4pPr marL="2090028" indent="-298576" algn="l" defTabSz="597149" rtl="0" eaLnBrk="1" latinLnBrk="0" hangingPunct="1">
        <a:spcBef>
          <a:spcPct val="20000"/>
        </a:spcBef>
        <a:buFont typeface="Arial"/>
        <a:buChar char="–"/>
        <a:defRPr sz="2539" kern="1200">
          <a:solidFill>
            <a:schemeClr val="tx1"/>
          </a:solidFill>
          <a:latin typeface="+mn-lt"/>
          <a:ea typeface="+mn-ea"/>
          <a:cs typeface="+mn-cs"/>
        </a:defRPr>
      </a:lvl4pPr>
      <a:lvl5pPr marL="2687177" indent="-298576" algn="l" defTabSz="597149" rtl="0" eaLnBrk="1" latinLnBrk="0" hangingPunct="1">
        <a:spcBef>
          <a:spcPct val="20000"/>
        </a:spcBef>
        <a:buFont typeface="Arial"/>
        <a:buChar char="»"/>
        <a:defRPr sz="2539" kern="1200">
          <a:solidFill>
            <a:schemeClr val="tx1"/>
          </a:solidFill>
          <a:latin typeface="+mn-lt"/>
          <a:ea typeface="+mn-ea"/>
          <a:cs typeface="+mn-cs"/>
        </a:defRPr>
      </a:lvl5pPr>
      <a:lvl6pPr marL="3284327" indent="-298576" algn="l" defTabSz="597149" rtl="0" eaLnBrk="1" latinLnBrk="0" hangingPunct="1">
        <a:spcBef>
          <a:spcPct val="20000"/>
        </a:spcBef>
        <a:buFont typeface="Arial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6pPr>
      <a:lvl7pPr marL="3881477" indent="-298576" algn="l" defTabSz="597149" rtl="0" eaLnBrk="1" latinLnBrk="0" hangingPunct="1">
        <a:spcBef>
          <a:spcPct val="20000"/>
        </a:spcBef>
        <a:buFont typeface="Arial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7pPr>
      <a:lvl8pPr marL="4478629" indent="-298576" algn="l" defTabSz="597149" rtl="0" eaLnBrk="1" latinLnBrk="0" hangingPunct="1">
        <a:spcBef>
          <a:spcPct val="20000"/>
        </a:spcBef>
        <a:buFont typeface="Arial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8pPr>
      <a:lvl9pPr marL="5075777" indent="-298576" algn="l" defTabSz="597149" rtl="0" eaLnBrk="1" latinLnBrk="0" hangingPunct="1">
        <a:spcBef>
          <a:spcPct val="20000"/>
        </a:spcBef>
        <a:buFont typeface="Arial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1pPr>
      <a:lvl2pPr marL="597149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2pPr>
      <a:lvl3pPr marL="1194302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3pPr>
      <a:lvl4pPr marL="1791452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4pPr>
      <a:lvl5pPr marL="2388600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5pPr>
      <a:lvl6pPr marL="2985752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6pPr>
      <a:lvl7pPr marL="3582902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7pPr>
      <a:lvl8pPr marL="4180050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8pPr>
      <a:lvl9pPr marL="4777202" algn="l" defTabSz="597149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mailto:workwell@bristol.gov.uk" TargetMode="External"/><Relationship Id="rId5" Type="http://schemas.openxmlformats.org/officeDocument/2006/relationships/hyperlink" Target="http://www.workwellwest.org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wellwes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workwell@bristol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8B1E-DE02-7DF6-229B-B571CDB50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80" y="1504950"/>
            <a:ext cx="7456055" cy="16772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err="1"/>
              <a:t>WorkWell</a:t>
            </a:r>
            <a:r>
              <a:rPr lang="en-US" sz="4400" b="1"/>
              <a:t>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CDCE7-A2CA-0CA9-6007-66251EBB1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055" y="3394075"/>
            <a:ext cx="3861316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</p:txBody>
      </p:sp>
      <p:pic>
        <p:nvPicPr>
          <p:cNvPr id="6" name="Picture Placeholder 5" descr="Doctor and patient">
            <a:extLst>
              <a:ext uri="{FF2B5EF4-FFF2-40B4-BE49-F238E27FC236}">
                <a16:creationId xmlns:a16="http://schemas.microsoft.com/office/drawing/2014/main" id="{58C46C54-ECBF-95AD-72E2-EA8F73533B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139" r="121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224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1805A37D-DF85-24CF-02AD-8647CFCC0E07}"/>
              </a:ext>
            </a:extLst>
          </p:cNvPr>
          <p:cNvSpPr txBox="1">
            <a:spLocks/>
          </p:cNvSpPr>
          <p:nvPr/>
        </p:nvSpPr>
        <p:spPr>
          <a:xfrm>
            <a:off x="838200" y="1834284"/>
            <a:ext cx="10524259" cy="430789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3400">
                <a:ea typeface="Calibri"/>
                <a:cs typeface="Calibri"/>
              </a:rPr>
              <a:t>What if someone recently out of work with poor mental health contacts the Skills Connect service for support?</a:t>
            </a:r>
          </a:p>
          <a:p>
            <a:pPr marL="514350" indent="-514350">
              <a:buAutoNum type="arabicPeriod"/>
            </a:pPr>
            <a:endParaRPr lang="en-US" sz="340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3400">
                <a:ea typeface="Calibri"/>
                <a:cs typeface="Calibri"/>
              </a:rPr>
              <a:t>How might someone registered with WorkWell benefit from Skills Connect services?</a:t>
            </a:r>
          </a:p>
          <a:p>
            <a:pPr marL="514350" indent="-514350">
              <a:buAutoNum type="arabicPeriod"/>
            </a:pPr>
            <a:endParaRPr lang="en-US" sz="340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3400">
                <a:ea typeface="Calibri"/>
                <a:cs typeface="Calibri"/>
              </a:rPr>
              <a:t>How will WorkWell clients be able to benefit from wraparound support e.g. mental health counselling?</a:t>
            </a:r>
          </a:p>
          <a:p>
            <a:pPr marL="514350" indent="-514350">
              <a:buAutoNum type="arabicPeriod"/>
            </a:pPr>
            <a:endParaRPr lang="en-US" sz="3400">
              <a:ea typeface="Calibri"/>
              <a:cs typeface="Calibri"/>
            </a:endParaRPr>
          </a:p>
          <a:p>
            <a:pPr>
              <a:buAutoNum type="arabicPeriod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74CC7-CBFF-FF2D-D73F-2FC44231BB31}"/>
              </a:ext>
            </a:extLst>
          </p:cNvPr>
          <p:cNvSpPr txBox="1"/>
          <p:nvPr/>
        </p:nvSpPr>
        <p:spPr>
          <a:xfrm>
            <a:off x="1003992" y="348608"/>
            <a:ext cx="1035141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ea typeface="Calibri"/>
                <a:cs typeface="Calibri"/>
              </a:rPr>
              <a:t>Aligning resources for impact – Q&amp;A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1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1805A37D-DF85-24CF-02AD-8647CFCC0E07}"/>
              </a:ext>
            </a:extLst>
          </p:cNvPr>
          <p:cNvSpPr txBox="1">
            <a:spLocks/>
          </p:cNvSpPr>
          <p:nvPr/>
        </p:nvSpPr>
        <p:spPr>
          <a:xfrm>
            <a:off x="838200" y="1834284"/>
            <a:ext cx="10524259" cy="43078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3400">
                <a:ea typeface="Calibri"/>
                <a:cs typeface="Calibri"/>
              </a:rPr>
              <a:t>Building a regional and local work and health offer which includes WorkWell, the new Universal Support Service and other government funded work and health services (e.g. Social Prescribing; </a:t>
            </a:r>
            <a:r>
              <a:rPr lang="en-US" sz="3400" err="1">
                <a:ea typeface="Calibri"/>
                <a:cs typeface="Calibri"/>
              </a:rPr>
              <a:t>Vitaminds</a:t>
            </a:r>
            <a:r>
              <a:rPr lang="en-US" sz="3400">
                <a:ea typeface="Calibri"/>
                <a:cs typeface="Calibri"/>
              </a:rPr>
              <a:t> Employment Service; AWP IPS Service)?</a:t>
            </a:r>
          </a:p>
          <a:p>
            <a:pPr marL="514350" indent="-514350">
              <a:buAutoNum type="arabicPeriod"/>
            </a:pPr>
            <a:endParaRPr lang="en-US" sz="340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3400">
                <a:ea typeface="Calibri"/>
                <a:cs typeface="Calibri"/>
              </a:rPr>
              <a:t>Creating a single ‘one front door’ for all health and work services – including shared information, assessment and referral processes (whilst managing data protection and working within GDPR rules)?</a:t>
            </a:r>
          </a:p>
          <a:p>
            <a:pPr>
              <a:buAutoNum type="arabicPeriod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74CC7-CBFF-FF2D-D73F-2FC44231BB31}"/>
              </a:ext>
            </a:extLst>
          </p:cNvPr>
          <p:cNvSpPr txBox="1"/>
          <p:nvPr/>
        </p:nvSpPr>
        <p:spPr>
          <a:xfrm>
            <a:off x="1003992" y="348608"/>
            <a:ext cx="1035141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cs typeface="Calibri"/>
              </a:rPr>
              <a:t>Working towards a single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2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B7DB-5450-D8A6-98D4-96BD34C6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10521965" cy="16606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200" err="1">
                <a:solidFill>
                  <a:srgbClr val="FFFFFF"/>
                </a:solidFill>
              </a:rPr>
              <a:t>WorkWorkWeWll</a:t>
            </a: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West Participant Journey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29F9D-F047-C600-EBAC-65AA85E5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DE2C65E8-42CD-40E1-AA3B-13A5781E658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l">
                <a:spcAft>
                  <a:spcPts val="600"/>
                </a:spcAft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F7D4ADC-920D-07DD-EE61-E81A7BB89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92958"/>
              </p:ext>
            </p:extLst>
          </p:nvPr>
        </p:nvGraphicFramePr>
        <p:xfrm>
          <a:off x="776566" y="1714004"/>
          <a:ext cx="10571332" cy="3893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585">
                  <a:extLst>
                    <a:ext uri="{9D8B030D-6E8A-4147-A177-3AD203B41FA5}">
                      <a16:colId xmlns:a16="http://schemas.microsoft.com/office/drawing/2014/main" val="1217365979"/>
                    </a:ext>
                  </a:extLst>
                </a:gridCol>
                <a:gridCol w="6675747">
                  <a:extLst>
                    <a:ext uri="{9D8B030D-6E8A-4147-A177-3AD203B41FA5}">
                      <a16:colId xmlns:a16="http://schemas.microsoft.com/office/drawing/2014/main" val="1458460395"/>
                    </a:ext>
                  </a:extLst>
                </a:gridCol>
              </a:tblGrid>
              <a:tr h="765375">
                <a:tc>
                  <a:txBody>
                    <a:bodyPr/>
                    <a:lstStyle/>
                    <a:p>
                      <a:r>
                        <a:rPr lang="en-US" sz="3200"/>
                        <a:t>Journey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Examples of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207882"/>
                  </a:ext>
                </a:extLst>
              </a:tr>
              <a:tr h="973439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2800" b="1"/>
                        <a:t>Find work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Job searching</a:t>
                      </a:r>
                      <a:endParaRPr lang="en-US"/>
                    </a:p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CVs Applications</a:t>
                      </a:r>
                    </a:p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Interviews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891342"/>
                  </a:ext>
                </a:extLst>
              </a:tr>
              <a:tr h="921425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2800" b="1"/>
                        <a:t>Return to work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Sickness absence process (including 'Fit notes' / meetings) </a:t>
                      </a:r>
                      <a:endParaRPr lang="en-US"/>
                    </a:p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Return to work plans</a:t>
                      </a:r>
                    </a:p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Reasonable adjustments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088224"/>
                  </a:ext>
                </a:extLst>
              </a:tr>
              <a:tr h="1233525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2800" b="1"/>
                        <a:t>Thrive in work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Challenging processes at work including change, flexibility, relationships</a:t>
                      </a:r>
                      <a:endParaRPr lang="en-US"/>
                    </a:p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Managing health at work</a:t>
                      </a:r>
                    </a:p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Workload/stress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0328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89784EC-8A1D-C9E7-20A3-BDC649FB8F9B}"/>
              </a:ext>
            </a:extLst>
          </p:cNvPr>
          <p:cNvSpPr txBox="1"/>
          <p:nvPr/>
        </p:nvSpPr>
        <p:spPr>
          <a:xfrm>
            <a:off x="800973" y="175329"/>
            <a:ext cx="10521533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err="1">
                <a:ea typeface="Calibri"/>
                <a:cs typeface="Calibri"/>
              </a:rPr>
              <a:t>WorkWell</a:t>
            </a:r>
            <a:r>
              <a:rPr lang="en-US" sz="4400" b="1">
                <a:ea typeface="Calibri"/>
                <a:cs typeface="Calibri"/>
              </a:rPr>
              <a:t> Offer</a:t>
            </a:r>
          </a:p>
          <a:p>
            <a:r>
              <a:rPr lang="en-US" sz="2000" b="1">
                <a:ea typeface="Calibri"/>
                <a:cs typeface="Calibri"/>
              </a:rPr>
              <a:t>Indicative timeframe: 6 months</a:t>
            </a:r>
            <a:r>
              <a:rPr lang="en-US" sz="4400" b="1">
                <a:ea typeface="Calibri"/>
                <a:cs typeface="Calibri"/>
              </a:rPr>
              <a:t> 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3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B7DB-5450-D8A6-98D4-96BD34C6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10521965" cy="16606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200" err="1">
                <a:solidFill>
                  <a:srgbClr val="FFFFFF"/>
                </a:solidFill>
              </a:rPr>
              <a:t>WorWkWorkWeWll</a:t>
            </a: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West Participant Journey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1BC98-5F4C-FBFF-9472-392CF346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960951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endParaRPr lang="en-US" sz="1200" kern="1200">
              <a:latin typeface="+mn-lt"/>
              <a:ea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29F9D-F047-C600-EBAC-65AA85E5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DE2C65E8-42CD-40E1-AA3B-13A5781E658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l">
                <a:spcAft>
                  <a:spcPts val="600"/>
                </a:spcAft>
              </a:pPr>
              <a:t>13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EFBC0DD-931A-72D5-3249-C0DDD2BD5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0F8E7-247B-760D-3FD4-E7B7DD656DDD}"/>
              </a:ext>
            </a:extLst>
          </p:cNvPr>
          <p:cNvSpPr txBox="1"/>
          <p:nvPr/>
        </p:nvSpPr>
        <p:spPr>
          <a:xfrm>
            <a:off x="1003992" y="173554"/>
            <a:ext cx="1084568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ea typeface="Calibri"/>
                <a:cs typeface="Calibri"/>
              </a:rPr>
              <a:t>www.workwellwest.org</a:t>
            </a:r>
            <a:endParaRPr lang="en-US" sz="4800" b="1"/>
          </a:p>
        </p:txBody>
      </p:sp>
      <p:pic>
        <p:nvPicPr>
          <p:cNvPr id="3" name="Picture 2" descr="A screenshot of a referral form&#10;&#10;Description automatically generated">
            <a:extLst>
              <a:ext uri="{FF2B5EF4-FFF2-40B4-BE49-F238E27FC236}">
                <a16:creationId xmlns:a16="http://schemas.microsoft.com/office/drawing/2014/main" id="{73D0D25B-BAFB-14F4-8B5F-265F79A95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819" y="1163593"/>
            <a:ext cx="8049362" cy="56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3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Video 12" title="Cogs turning inside head outline">
            <a:hlinkClick r:id="" action="ppaction://media"/>
            <a:extLst>
              <a:ext uri="{FF2B5EF4-FFF2-40B4-BE49-F238E27FC236}">
                <a16:creationId xmlns:a16="http://schemas.microsoft.com/office/drawing/2014/main" id="{35B927FE-DE93-F973-B3EB-DB7EB096C0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5857" y="1257725"/>
            <a:ext cx="6893868" cy="387780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34D1255-A73C-A711-8A1F-019DC025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A2CFBC-63C5-8271-8535-6FA7E0B024EE}"/>
              </a:ext>
            </a:extLst>
          </p:cNvPr>
          <p:cNvSpPr/>
          <p:nvPr/>
        </p:nvSpPr>
        <p:spPr>
          <a:xfrm>
            <a:off x="6559956" y="2190418"/>
            <a:ext cx="5233987" cy="23815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hlinkClick r:id="rId5"/>
              </a:rPr>
              <a:t>www.workwellwest.org</a:t>
            </a:r>
            <a:endParaRPr lang="en-GB" sz="2800" b="1">
              <a:solidFill>
                <a:schemeClr val="tx1"/>
              </a:solidFill>
            </a:endParaRPr>
          </a:p>
          <a:p>
            <a:pPr algn="ctr"/>
            <a:endParaRPr lang="en-GB" sz="2800" b="1">
              <a:solidFill>
                <a:schemeClr val="tx1"/>
              </a:solidFill>
            </a:endParaRPr>
          </a:p>
          <a:p>
            <a:pPr algn="ctr"/>
            <a:r>
              <a:rPr lang="en-GB" sz="2800" b="1">
                <a:solidFill>
                  <a:schemeClr val="tx1"/>
                </a:solidFill>
                <a:hlinkClick r:id="rId6"/>
              </a:rPr>
              <a:t>workwell@bristol.gov.uk</a:t>
            </a:r>
            <a:endParaRPr lang="en-GB" sz="2800" b="1">
              <a:solidFill>
                <a:schemeClr val="tx1"/>
              </a:solidFill>
            </a:endParaRPr>
          </a:p>
          <a:p>
            <a:pPr algn="ctr"/>
            <a:endParaRPr lang="en-GB" sz="2800" b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28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0117 922 3623</a:t>
            </a:r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0C36A-699D-95B4-31BE-797D1F252838}"/>
              </a:ext>
            </a:extLst>
          </p:cNvPr>
          <p:cNvSpPr/>
          <p:nvPr/>
        </p:nvSpPr>
        <p:spPr>
          <a:xfrm>
            <a:off x="4888320" y="2190418"/>
            <a:ext cx="1671636" cy="23815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tx1"/>
                </a:solidFill>
              </a:rPr>
              <a:t>Referral</a:t>
            </a:r>
          </a:p>
        </p:txBody>
      </p:sp>
    </p:spTree>
    <p:extLst>
      <p:ext uri="{BB962C8B-B14F-4D97-AF65-F5344CB8AC3E}">
        <p14:creationId xmlns:p14="http://schemas.microsoft.com/office/powerpoint/2010/main" val="259231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32D64-6652-8648-79DB-A22F370F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WorkWell</a:t>
            </a:r>
            <a:r>
              <a:rPr lang="en-GB"/>
              <a:t> West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2CEFE-5344-1836-D6D6-FD71F5658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12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Where – Bristol, North Somerset and South Gloucestershire</a:t>
            </a:r>
            <a:endParaRPr lang="en-GB" dirty="0" err="1">
              <a:cs typeface="Calibri"/>
            </a:endParaRPr>
          </a:p>
          <a:p>
            <a:r>
              <a:rPr lang="en-GB" dirty="0"/>
              <a:t>Launched on 1</a:t>
            </a:r>
            <a:r>
              <a:rPr lang="en-GB" baseline="30000" dirty="0"/>
              <a:t>st</a:t>
            </a:r>
            <a:r>
              <a:rPr lang="en-GB" dirty="0"/>
              <a:t> October 2024</a:t>
            </a:r>
            <a:endParaRPr lang="en-GB" dirty="0">
              <a:cs typeface="Calibri"/>
            </a:endParaRPr>
          </a:p>
          <a:p>
            <a:r>
              <a:rPr lang="en-GB" dirty="0"/>
              <a:t>How do I refer – www.workwellwest.org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00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7AB8B-B10B-A025-D608-9D158BCE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sz="3600" b="1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WorkWell</a:t>
            </a:r>
            <a:r>
              <a:rPr lang="en-GB" sz="3600" b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West – What is it?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31D79-C3B2-3B88-BC64-3DED91A9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OFFICIAL – SENSITIVE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FC8CA-075B-046E-766F-3346C0C0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E2C65E8-42CD-40E1-AA3B-13A5781E6586}" type="slidenum">
              <a:rPr lang="en-GB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C76DF57-0A70-C9EF-F6E5-2CCD8E611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617519"/>
              </p:ext>
            </p:extLst>
          </p:nvPr>
        </p:nvGraphicFramePr>
        <p:xfrm>
          <a:off x="214980" y="1508937"/>
          <a:ext cx="11778017" cy="5204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129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07E8-4FF3-AC0F-52F6-14B8EA2F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78" y="413359"/>
            <a:ext cx="11632407" cy="1049210"/>
          </a:xfrm>
        </p:spPr>
        <p:txBody>
          <a:bodyPr>
            <a:normAutofit/>
          </a:bodyPr>
          <a:lstStyle/>
          <a:p>
            <a:r>
              <a:rPr lang="en-US" sz="4000" err="1">
                <a:cs typeface="Arial"/>
              </a:rPr>
              <a:t>WorkWell</a:t>
            </a:r>
            <a:r>
              <a:rPr lang="en-US" sz="4000">
                <a:cs typeface="Arial"/>
              </a:rPr>
              <a:t> – The 15 Pilot Areas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0F1D1-24F0-95A4-C86F-9CCAF5B23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33684-4FFA-9F9F-3B81-213F196C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– SENSITIVE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786F9-6EE7-1E31-7621-0B9219EE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65E8-42CD-40E1-AA3B-13A5781E6586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854C41-75D1-31FB-65EA-014C34015404}"/>
              </a:ext>
            </a:extLst>
          </p:cNvPr>
          <p:cNvGraphicFramePr>
            <a:graphicFrameLocks noGrp="1"/>
          </p:cNvGraphicFramePr>
          <p:nvPr/>
        </p:nvGraphicFramePr>
        <p:xfrm>
          <a:off x="925285" y="1469571"/>
          <a:ext cx="9747160" cy="4854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3580">
                  <a:extLst>
                    <a:ext uri="{9D8B030D-6E8A-4147-A177-3AD203B41FA5}">
                      <a16:colId xmlns:a16="http://schemas.microsoft.com/office/drawing/2014/main" val="1051919723"/>
                    </a:ext>
                  </a:extLst>
                </a:gridCol>
                <a:gridCol w="4873580">
                  <a:extLst>
                    <a:ext uri="{9D8B030D-6E8A-4147-A177-3AD203B41FA5}">
                      <a16:colId xmlns:a16="http://schemas.microsoft.com/office/drawing/2014/main" val="1757865058"/>
                    </a:ext>
                  </a:extLst>
                </a:gridCol>
              </a:tblGrid>
              <a:tr h="593332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South Yorkshire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Cambridgeshire and Peterborough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093950"/>
                  </a:ext>
                </a:extLst>
              </a:tr>
              <a:tr h="593332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Lancashire and South Cumbria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Surrey Heartlands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617031"/>
                  </a:ext>
                </a:extLst>
              </a:tr>
              <a:tr h="593332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Greater Manchester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Frimley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038171"/>
                  </a:ext>
                </a:extLst>
              </a:tr>
              <a:tr h="593332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Leicester, Leicestershire and Rutland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North West London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37057"/>
                  </a:ext>
                </a:extLst>
              </a:tr>
              <a:tr h="593332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Coventry and Warwickshire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North Central London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697698"/>
                  </a:ext>
                </a:extLst>
              </a:tr>
              <a:tr h="593332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Hereford and Worcestershire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Bristol, North Somerset and South Gloucestershire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862706"/>
                  </a:ext>
                </a:extLst>
              </a:tr>
              <a:tr h="593332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Black Country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Cornwall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793426"/>
                  </a:ext>
                </a:extLst>
              </a:tr>
              <a:tr h="593332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Birmingham and Solihull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26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5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D2A92F-4C70-6326-67FD-A3AB58A0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WorkWell</a:t>
            </a:r>
            <a:r>
              <a:rPr lang="en-GB"/>
              <a:t> Key Objectives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C87F53-E3EE-CCCC-9ED8-E9BF4B5198AF}"/>
              </a:ext>
            </a:extLst>
          </p:cNvPr>
          <p:cNvGrpSpPr/>
          <p:nvPr/>
        </p:nvGrpSpPr>
        <p:grpSpPr>
          <a:xfrm>
            <a:off x="847443" y="1823356"/>
            <a:ext cx="2762398" cy="3211288"/>
            <a:chOff x="9242" y="570024"/>
            <a:chExt cx="2762398" cy="321128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4BAFF80-630C-BCFB-7DC8-E663D2F9FBED}"/>
                </a:ext>
              </a:extLst>
            </p:cNvPr>
            <p:cNvSpPr/>
            <p:nvPr/>
          </p:nvSpPr>
          <p:spPr>
            <a:xfrm>
              <a:off x="9242" y="570024"/>
              <a:ext cx="2762398" cy="321128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8124D3DC-B699-C3D0-242B-DBF694FE5F89}"/>
                </a:ext>
              </a:extLst>
            </p:cNvPr>
            <p:cNvSpPr txBox="1"/>
            <p:nvPr/>
          </p:nvSpPr>
          <p:spPr>
            <a:xfrm>
              <a:off x="90150" y="650932"/>
              <a:ext cx="2600582" cy="30494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kern="1200">
                  <a:solidFill>
                    <a:schemeClr val="tx1"/>
                  </a:solidFill>
                </a:rPr>
                <a:t>To work with 3000 participants who are either at risk of losing their jobs or are unemployed due to their health condition</a:t>
              </a:r>
              <a:endParaRPr lang="en-US" sz="18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C97AED-1620-83B6-85F8-5C7E31E1B5B3}"/>
              </a:ext>
            </a:extLst>
          </p:cNvPr>
          <p:cNvGrpSpPr/>
          <p:nvPr/>
        </p:nvGrpSpPr>
        <p:grpSpPr>
          <a:xfrm>
            <a:off x="3886081" y="3086463"/>
            <a:ext cx="585628" cy="685074"/>
            <a:chOff x="3047880" y="1833131"/>
            <a:chExt cx="585628" cy="68507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E97BD5D6-DAD8-541F-E6F3-7BEB67E22529}"/>
                </a:ext>
              </a:extLst>
            </p:cNvPr>
            <p:cNvSpPr/>
            <p:nvPr/>
          </p:nvSpPr>
          <p:spPr>
            <a:xfrm>
              <a:off x="3047880" y="1833131"/>
              <a:ext cx="585628" cy="68507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Arrow: Right 6">
              <a:extLst>
                <a:ext uri="{FF2B5EF4-FFF2-40B4-BE49-F238E27FC236}">
                  <a16:creationId xmlns:a16="http://schemas.microsoft.com/office/drawing/2014/main" id="{4D3994CE-FCB9-9B56-AEC4-CE0E149A6677}"/>
                </a:ext>
              </a:extLst>
            </p:cNvPr>
            <p:cNvSpPr txBox="1"/>
            <p:nvPr/>
          </p:nvSpPr>
          <p:spPr>
            <a:xfrm>
              <a:off x="3047880" y="1970146"/>
              <a:ext cx="409940" cy="4110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27532D6-E77E-A3C3-C761-F3139F1D80F3}"/>
              </a:ext>
            </a:extLst>
          </p:cNvPr>
          <p:cNvGrpSpPr/>
          <p:nvPr/>
        </p:nvGrpSpPr>
        <p:grpSpPr>
          <a:xfrm>
            <a:off x="4714801" y="1823356"/>
            <a:ext cx="2762398" cy="3211288"/>
            <a:chOff x="3876600" y="570024"/>
            <a:chExt cx="2762398" cy="321128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A71DEE3-52CD-CB64-557D-87DCF5F0CB15}"/>
                </a:ext>
              </a:extLst>
            </p:cNvPr>
            <p:cNvSpPr/>
            <p:nvPr/>
          </p:nvSpPr>
          <p:spPr>
            <a:xfrm>
              <a:off x="3876600" y="570024"/>
              <a:ext cx="2762398" cy="321128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5156"/>
                <a:satOff val="17992"/>
                <a:lumOff val="-4804"/>
                <a:alphaOff val="0"/>
              </a:schemeClr>
            </a:fillRef>
            <a:effectRef idx="0">
              <a:schemeClr val="accent2">
                <a:hueOff val="-725156"/>
                <a:satOff val="17992"/>
                <a:lumOff val="-480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Rectangle: Rounded Corners 8">
              <a:extLst>
                <a:ext uri="{FF2B5EF4-FFF2-40B4-BE49-F238E27FC236}">
                  <a16:creationId xmlns:a16="http://schemas.microsoft.com/office/drawing/2014/main" id="{EB0926D2-F31A-3F49-F1A1-683850CD27D4}"/>
                </a:ext>
              </a:extLst>
            </p:cNvPr>
            <p:cNvSpPr txBox="1"/>
            <p:nvPr/>
          </p:nvSpPr>
          <p:spPr>
            <a:xfrm>
              <a:off x="3957508" y="650932"/>
              <a:ext cx="2600582" cy="30494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kern="1200">
                  <a:solidFill>
                    <a:schemeClr val="tx1"/>
                  </a:solidFill>
                </a:rPr>
                <a:t>To strategically join “work and health” across the region and produce / implement a strategy to underpin this</a:t>
              </a:r>
              <a:endParaRPr lang="en-US" sz="18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73AAE3-F87E-9EE1-7772-A08734B500D9}"/>
              </a:ext>
            </a:extLst>
          </p:cNvPr>
          <p:cNvGrpSpPr/>
          <p:nvPr/>
        </p:nvGrpSpPr>
        <p:grpSpPr>
          <a:xfrm>
            <a:off x="7753440" y="3086463"/>
            <a:ext cx="585628" cy="685074"/>
            <a:chOff x="6915239" y="1833131"/>
            <a:chExt cx="585628" cy="68507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EA3CFB64-BF38-85B3-111F-B7539C1B83B6}"/>
                </a:ext>
              </a:extLst>
            </p:cNvPr>
            <p:cNvSpPr/>
            <p:nvPr/>
          </p:nvSpPr>
          <p:spPr>
            <a:xfrm>
              <a:off x="6915239" y="1833131"/>
              <a:ext cx="585628" cy="68507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0312"/>
                <a:satOff val="35985"/>
                <a:lumOff val="-9608"/>
                <a:alphaOff val="0"/>
              </a:schemeClr>
            </a:fillRef>
            <a:effectRef idx="0">
              <a:schemeClr val="accent2">
                <a:hueOff val="-1450312"/>
                <a:satOff val="35985"/>
                <a:lumOff val="-960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Arrow: Right 10">
              <a:extLst>
                <a:ext uri="{FF2B5EF4-FFF2-40B4-BE49-F238E27FC236}">
                  <a16:creationId xmlns:a16="http://schemas.microsoft.com/office/drawing/2014/main" id="{9A176216-D26C-AF85-D0E9-509FB70D3387}"/>
                </a:ext>
              </a:extLst>
            </p:cNvPr>
            <p:cNvSpPr txBox="1"/>
            <p:nvPr/>
          </p:nvSpPr>
          <p:spPr>
            <a:xfrm>
              <a:off x="6915239" y="1970146"/>
              <a:ext cx="409940" cy="4110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701747-4481-366F-6B3B-FDA45ACE5AB6}"/>
              </a:ext>
            </a:extLst>
          </p:cNvPr>
          <p:cNvGrpSpPr/>
          <p:nvPr/>
        </p:nvGrpSpPr>
        <p:grpSpPr>
          <a:xfrm>
            <a:off x="8582159" y="1823356"/>
            <a:ext cx="2762398" cy="3211288"/>
            <a:chOff x="7743958" y="570024"/>
            <a:chExt cx="2762398" cy="321128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3827C25-8DDB-70E9-30B2-982C0CA021DF}"/>
                </a:ext>
              </a:extLst>
            </p:cNvPr>
            <p:cNvSpPr/>
            <p:nvPr/>
          </p:nvSpPr>
          <p:spPr>
            <a:xfrm>
              <a:off x="7743958" y="570024"/>
              <a:ext cx="2762398" cy="321128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0312"/>
                <a:satOff val="35985"/>
                <a:lumOff val="-9608"/>
                <a:alphaOff val="0"/>
              </a:schemeClr>
            </a:fillRef>
            <a:effectRef idx="0">
              <a:schemeClr val="accent2">
                <a:hueOff val="-1450312"/>
                <a:satOff val="35985"/>
                <a:lumOff val="-960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6CA0982-5E0E-0308-EAB7-23071D124BB7}"/>
                </a:ext>
              </a:extLst>
            </p:cNvPr>
            <p:cNvSpPr txBox="1"/>
            <p:nvPr/>
          </p:nvSpPr>
          <p:spPr>
            <a:xfrm>
              <a:off x="7824866" y="650932"/>
              <a:ext cx="2600582" cy="30494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kern="1200">
                  <a:solidFill>
                    <a:schemeClr val="tx1"/>
                  </a:solidFill>
                </a:rPr>
                <a:t>To develop and contribute to the development of “Best Practice” in the area of assisting people with health conditions to maintain or obtain paid employment both regionally – and nationally with the other 14 WorkWell Vanguard Partnership Areas</a:t>
              </a:r>
              <a:endParaRPr lang="en-US" sz="1800" kern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17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E2A2F-7AB5-73A6-DB2B-94C2E0C1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WorkWell</a:t>
            </a:r>
            <a:r>
              <a:rPr lang="en-GB"/>
              <a:t> West – Priority people and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46540-7E3D-DDEC-ADD7-4C8329032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67" y="1658940"/>
            <a:ext cx="7174739" cy="652745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To identify these we analysed the Fit Note data for the BNSSG area</a:t>
            </a:r>
          </a:p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86374-01C7-6497-4AD9-5F48DFCD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– SENSITIVE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07018-D699-F6C0-278D-7EB42CC5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65E8-42CD-40E1-AA3B-13A5781E6586}" type="slidenum">
              <a:rPr lang="en-GB" smtClean="0"/>
              <a:t>6</a:t>
            </a:fld>
            <a:endParaRPr lang="en-GB"/>
          </a:p>
        </p:txBody>
      </p:sp>
      <p:pic>
        <p:nvPicPr>
          <p:cNvPr id="1026" name="Picture 2" descr="Controversial sick note consultation splits healthcare ...">
            <a:extLst>
              <a:ext uri="{FF2B5EF4-FFF2-40B4-BE49-F238E27FC236}">
                <a16:creationId xmlns:a16="http://schemas.microsoft.com/office/drawing/2014/main" id="{58367CF8-FFAD-4CC0-6C74-4A3001E0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43" y="2549465"/>
            <a:ext cx="46863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BFF568-8092-F818-D47E-7DDC6C90FB94}"/>
              </a:ext>
            </a:extLst>
          </p:cNvPr>
          <p:cNvSpPr txBox="1"/>
          <p:nvPr/>
        </p:nvSpPr>
        <p:spPr>
          <a:xfrm>
            <a:off x="504893" y="2755280"/>
            <a:ext cx="57147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/>
              <a:t>People – Priority participants are those with either mental health or muscular skeleton conditions. Stage 1 will focus primarily on Mental Health. 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Areas –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/>
              <a:t>North Somerset</a:t>
            </a:r>
            <a:r>
              <a:rPr lang="en-GB"/>
              <a:t>:- W-s-M Central, South and Haywood's Village.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/>
              <a:t>South Gloucestershire</a:t>
            </a:r>
            <a:r>
              <a:rPr lang="en-GB"/>
              <a:t>:- Staple Hill, Kingswood, and Cadbury Heath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/>
              <a:t>Bristol:- </a:t>
            </a:r>
            <a:r>
              <a:rPr lang="en-GB"/>
              <a:t>South, East and Inner City. </a:t>
            </a:r>
          </a:p>
        </p:txBody>
      </p:sp>
    </p:spTree>
    <p:extLst>
      <p:ext uri="{BB962C8B-B14F-4D97-AF65-F5344CB8AC3E}">
        <p14:creationId xmlns:p14="http://schemas.microsoft.com/office/powerpoint/2010/main" val="28621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31CA8-AB24-88E6-5416-2074C983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– SENSITIVE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2D464-A28B-B76B-6D24-B4F56364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65E8-42CD-40E1-AA3B-13A5781E6586}" type="slidenum">
              <a:rPr lang="en-GB" smtClean="0"/>
              <a:t>7</a:t>
            </a:fld>
            <a:endParaRPr lang="en-GB"/>
          </a:p>
        </p:txBody>
      </p:sp>
      <p:pic>
        <p:nvPicPr>
          <p:cNvPr id="12" name="Content Placeholder 11" descr="A diagram of a health care system&#10;&#10;Description automatically generated">
            <a:extLst>
              <a:ext uri="{FF2B5EF4-FFF2-40B4-BE49-F238E27FC236}">
                <a16:creationId xmlns:a16="http://schemas.microsoft.com/office/drawing/2014/main" id="{3424DC1C-C35E-0D97-DDFE-41B1BD1938B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56145" y="216045"/>
            <a:ext cx="9260216" cy="6425910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392A501-25DF-8ABE-E140-8CBC5D98F803}"/>
              </a:ext>
            </a:extLst>
          </p:cNvPr>
          <p:cNvSpPr/>
          <p:nvPr/>
        </p:nvSpPr>
        <p:spPr>
          <a:xfrm>
            <a:off x="1256145" y="3847072"/>
            <a:ext cx="2635899" cy="287440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4BE74-303F-9BBA-BA0B-D15F0ED053BE}"/>
              </a:ext>
            </a:extLst>
          </p:cNvPr>
          <p:cNvSpPr/>
          <p:nvPr/>
        </p:nvSpPr>
        <p:spPr>
          <a:xfrm rot="5400000">
            <a:off x="4303205" y="3017839"/>
            <a:ext cx="3292475" cy="411479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A13A77-7B07-B8E7-C48B-15B618812229}"/>
              </a:ext>
            </a:extLst>
          </p:cNvPr>
          <p:cNvSpPr/>
          <p:nvPr/>
        </p:nvSpPr>
        <p:spPr>
          <a:xfrm>
            <a:off x="8024062" y="2125393"/>
            <a:ext cx="2653174" cy="283367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B7DB-5450-D8A6-98D4-96BD34C6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10521965" cy="16606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200" err="1">
                <a:solidFill>
                  <a:srgbClr val="FFFFFF"/>
                </a:solidFill>
              </a:rPr>
              <a:t>WorWkWorkWeWll</a:t>
            </a: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West Participant Journey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29F9D-F047-C600-EBAC-65AA85E5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DE2C65E8-42CD-40E1-AA3B-13A5781E658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l">
                <a:spcAft>
                  <a:spcPts val="600"/>
                </a:spcAft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EFBC0DD-931A-72D5-3249-C0DDD2BD5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284"/>
            <a:ext cx="10524259" cy="29485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Health and work support for workers in a challenging landscape</a:t>
            </a:r>
          </a:p>
          <a:p>
            <a:r>
              <a:rPr lang="en-US">
                <a:ea typeface="Calibri"/>
                <a:cs typeface="Calibri"/>
              </a:rPr>
              <a:t>Achieving sustainable employment </a:t>
            </a:r>
          </a:p>
          <a:p>
            <a:r>
              <a:rPr lang="en-US">
                <a:ea typeface="Calibri"/>
                <a:cs typeface="Calibri"/>
              </a:rPr>
              <a:t>Preventative, early intervention measures</a:t>
            </a:r>
          </a:p>
          <a:p>
            <a:r>
              <a:rPr lang="en-US">
                <a:ea typeface="Calibri"/>
                <a:cs typeface="Calibri"/>
              </a:rPr>
              <a:t>Alleviation of pressure on public services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0F8E7-247B-760D-3FD4-E7B7DD656DDD}"/>
              </a:ext>
            </a:extLst>
          </p:cNvPr>
          <p:cNvSpPr txBox="1"/>
          <p:nvPr/>
        </p:nvSpPr>
        <p:spPr>
          <a:xfrm>
            <a:off x="1003992" y="348608"/>
            <a:ext cx="1035141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ea typeface="Calibri"/>
                <a:cs typeface="Calibri"/>
              </a:rPr>
              <a:t>Why </a:t>
            </a:r>
            <a:r>
              <a:rPr lang="en-US" sz="4800" b="1" err="1">
                <a:ea typeface="Calibri"/>
                <a:cs typeface="Calibri"/>
              </a:rPr>
              <a:t>WorkWell</a:t>
            </a:r>
            <a:r>
              <a:rPr lang="en-US" sz="4800" b="1">
                <a:ea typeface="Calibri"/>
                <a:cs typeface="Calibri"/>
              </a:rPr>
              <a:t>?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77339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746A5C1-9644-E75B-AFB1-071382D2EEBB}"/>
              </a:ext>
            </a:extLst>
          </p:cNvPr>
          <p:cNvGrpSpPr/>
          <p:nvPr/>
        </p:nvGrpSpPr>
        <p:grpSpPr>
          <a:xfrm>
            <a:off x="114300" y="86359"/>
            <a:ext cx="6905624" cy="992505"/>
            <a:chOff x="3143250" y="960119"/>
            <a:chExt cx="6248400" cy="9925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6DD21AB-E382-1C6D-35FA-9E650ED9A361}"/>
                </a:ext>
              </a:extLst>
            </p:cNvPr>
            <p:cNvSpPr/>
            <p:nvPr/>
          </p:nvSpPr>
          <p:spPr>
            <a:xfrm>
              <a:off x="3143250" y="960119"/>
              <a:ext cx="6248400" cy="9925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BB073B-CB42-0DCF-27D8-BEDBD5CDB56B}"/>
                </a:ext>
              </a:extLst>
            </p:cNvPr>
            <p:cNvSpPr txBox="1"/>
            <p:nvPr/>
          </p:nvSpPr>
          <p:spPr>
            <a:xfrm>
              <a:off x="3305175" y="1029294"/>
              <a:ext cx="27908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Person in work at risk of losing their job due to their health condition      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FB984F-D0CB-8D34-589C-EBCD3DFC4F5A}"/>
                </a:ext>
              </a:extLst>
            </p:cNvPr>
            <p:cNvSpPr txBox="1"/>
            <p:nvPr/>
          </p:nvSpPr>
          <p:spPr>
            <a:xfrm>
              <a:off x="6457950" y="1029294"/>
              <a:ext cx="27908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Person recently out of work due to their low-level health condition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CF0295C-2E16-1C07-9771-2338FD097E06}"/>
              </a:ext>
            </a:extLst>
          </p:cNvPr>
          <p:cNvSpPr/>
          <p:nvPr/>
        </p:nvSpPr>
        <p:spPr>
          <a:xfrm>
            <a:off x="7671119" y="76082"/>
            <a:ext cx="4429125" cy="54381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93E65-6705-BB0C-56FE-FBAADA9B4D22}"/>
              </a:ext>
            </a:extLst>
          </p:cNvPr>
          <p:cNvSpPr txBox="1"/>
          <p:nvPr/>
        </p:nvSpPr>
        <p:spPr>
          <a:xfrm>
            <a:off x="7876460" y="92981"/>
            <a:ext cx="4429125" cy="55707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GP / health professional 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Community &amp; VCSE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Social prescribing teams</a:t>
            </a:r>
            <a:endParaRPr lang="en-GB" sz="16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Council services (e.g. Housing, Social Care, Employment &amp; Skills)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Employers &amp; Employer Bodies (TU; CCI; FSB)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Health promotion services</a:t>
            </a:r>
            <a:endParaRPr lang="en-GB" sz="16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Debt / benefit advice / financial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Job Centre Plus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National Careers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Local/regional employment support services including Skills Connect, Future Bright and WE Work for Everyone (including websites)</a:t>
            </a:r>
            <a:endParaRPr lang="en-GB" sz="16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Education and Training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Apprenticeships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Ongoing referral to more intensive support e.g. Universal Support, Access to Work, IPS, Restart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Wraparound services e.g. housing, transport, childcare, finance support</a:t>
            </a:r>
          </a:p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29D86A-E29A-E4AD-D04C-451E615B3C3C}"/>
              </a:ext>
            </a:extLst>
          </p:cNvPr>
          <p:cNvSpPr/>
          <p:nvPr/>
        </p:nvSpPr>
        <p:spPr>
          <a:xfrm>
            <a:off x="1785937" y="1249720"/>
            <a:ext cx="5233987" cy="9233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chemeClr val="tx1"/>
                </a:solidFill>
                <a:hlinkClick r:id="rId3"/>
              </a:rPr>
              <a:t>www.workwellwest.org</a:t>
            </a:r>
            <a:endParaRPr lang="en-GB">
              <a:solidFill>
                <a:schemeClr val="tx1"/>
              </a:solidFill>
            </a:endParaRPr>
          </a:p>
          <a:p>
            <a:pPr algn="ctr"/>
            <a:r>
              <a:rPr lang="en-GB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workwell@bristol.gov.uk</a:t>
            </a:r>
            <a:r>
              <a:rPr lang="en-GB">
                <a:solidFill>
                  <a:schemeClr val="tx1"/>
                </a:solidFill>
              </a:rPr>
              <a:t> </a:t>
            </a:r>
            <a:endParaRPr lang="en-GB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GB" sz="180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0117 922 3623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0F506C-A616-63B6-0347-8138284B0F1D}"/>
              </a:ext>
            </a:extLst>
          </p:cNvPr>
          <p:cNvSpPr/>
          <p:nvPr/>
        </p:nvSpPr>
        <p:spPr>
          <a:xfrm>
            <a:off x="114301" y="1249720"/>
            <a:ext cx="1671636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Referral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42E8896-5A58-2ED3-8CE2-FFFD9A8A8B87}"/>
              </a:ext>
            </a:extLst>
          </p:cNvPr>
          <p:cNvSpPr/>
          <p:nvPr/>
        </p:nvSpPr>
        <p:spPr>
          <a:xfrm>
            <a:off x="7019369" y="1358960"/>
            <a:ext cx="653017" cy="70485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55F433-F694-825D-DD4B-251F67FA7C4D}"/>
              </a:ext>
            </a:extLst>
          </p:cNvPr>
          <p:cNvSpPr/>
          <p:nvPr/>
        </p:nvSpPr>
        <p:spPr>
          <a:xfrm>
            <a:off x="88324" y="2293306"/>
            <a:ext cx="1697613" cy="3069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Triage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703616-5FAB-6B87-B9C4-36FEF3C61A80}"/>
              </a:ext>
            </a:extLst>
          </p:cNvPr>
          <p:cNvSpPr/>
          <p:nvPr/>
        </p:nvSpPr>
        <p:spPr>
          <a:xfrm>
            <a:off x="4187752" y="2301965"/>
            <a:ext cx="2840832" cy="29824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Ineligible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DDEF0D78-ACD4-6036-4B1A-1BA7D8448CA3}"/>
              </a:ext>
            </a:extLst>
          </p:cNvPr>
          <p:cNvSpPr/>
          <p:nvPr/>
        </p:nvSpPr>
        <p:spPr>
          <a:xfrm rot="10800000" flipV="1">
            <a:off x="7019368" y="2334411"/>
            <a:ext cx="653018" cy="232996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305648-043E-FFB8-4508-68BA5A293DFE}"/>
              </a:ext>
            </a:extLst>
          </p:cNvPr>
          <p:cNvSpPr/>
          <p:nvPr/>
        </p:nvSpPr>
        <p:spPr>
          <a:xfrm>
            <a:off x="114300" y="2801623"/>
            <a:ext cx="6929437" cy="923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Support</a:t>
            </a:r>
          </a:p>
          <a:p>
            <a:pPr algn="ctr"/>
            <a:r>
              <a:rPr lang="en-GB">
                <a:solidFill>
                  <a:schemeClr val="tx1"/>
                </a:solidFill>
              </a:rPr>
              <a:t>Initial assessment with Work and Health Coach and creation of Return to Work Plan / Thrive in Work Plan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A6EEB4-DE75-C91B-A7D8-45CF5C2D2A6D}"/>
              </a:ext>
            </a:extLst>
          </p:cNvPr>
          <p:cNvSpPr txBox="1"/>
          <p:nvPr/>
        </p:nvSpPr>
        <p:spPr>
          <a:xfrm>
            <a:off x="114300" y="3778590"/>
            <a:ext cx="385945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/>
              <a:t>Multi-disciplinary in-house support</a:t>
            </a:r>
            <a:r>
              <a:rPr lang="en-GB"/>
              <a:t> </a:t>
            </a:r>
            <a:r>
              <a:rPr lang="en-GB" i="1"/>
              <a:t>may include</a:t>
            </a:r>
            <a:r>
              <a:rPr lang="en-GB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GB"/>
              <a:t>Employer liaison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/>
              <a:t>Work and health coaching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/>
              <a:t>Advice on workplace adjustments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/>
              <a:t>Regular follow up on Action Plan with Work and Health Coach</a:t>
            </a:r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A10FA530-A452-AE6A-DDC4-EC63B1E858EF}"/>
              </a:ext>
            </a:extLst>
          </p:cNvPr>
          <p:cNvSpPr/>
          <p:nvPr/>
        </p:nvSpPr>
        <p:spPr>
          <a:xfrm rot="16200000" flipV="1">
            <a:off x="2900344" y="2564821"/>
            <a:ext cx="240810" cy="317004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D12D05-A219-9691-5991-17A89EACE33B}"/>
              </a:ext>
            </a:extLst>
          </p:cNvPr>
          <p:cNvSpPr txBox="1"/>
          <p:nvPr/>
        </p:nvSpPr>
        <p:spPr>
          <a:xfrm>
            <a:off x="4984226" y="3824498"/>
            <a:ext cx="2031058" cy="1477328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/>
              <a:t>Triage, signposting and referral</a:t>
            </a:r>
          </a:p>
          <a:p>
            <a:pPr algn="ctr"/>
            <a:r>
              <a:rPr lang="en-GB"/>
              <a:t>Procured / grant funded or existing services</a:t>
            </a:r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8E666E1F-ED59-B41C-B450-619097D9CAFB}"/>
              </a:ext>
            </a:extLst>
          </p:cNvPr>
          <p:cNvSpPr/>
          <p:nvPr/>
        </p:nvSpPr>
        <p:spPr>
          <a:xfrm rot="10800000" flipV="1">
            <a:off x="3973752" y="4346880"/>
            <a:ext cx="998322" cy="263053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D4F079DC-366B-520E-7048-3D86DEF4FBED}"/>
              </a:ext>
            </a:extLst>
          </p:cNvPr>
          <p:cNvSpPr/>
          <p:nvPr/>
        </p:nvSpPr>
        <p:spPr>
          <a:xfrm rot="10800000" flipH="1" flipV="1">
            <a:off x="3969668" y="4662513"/>
            <a:ext cx="998322" cy="263053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065DA001-E79C-9160-C82D-F1C253B83F09}"/>
              </a:ext>
            </a:extLst>
          </p:cNvPr>
          <p:cNvSpPr/>
          <p:nvPr/>
        </p:nvSpPr>
        <p:spPr>
          <a:xfrm rot="10800000" flipV="1">
            <a:off x="7019369" y="4439979"/>
            <a:ext cx="653018" cy="232996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977BD3-CD64-476C-C639-B79E064C9E0B}"/>
              </a:ext>
            </a:extLst>
          </p:cNvPr>
          <p:cNvSpPr/>
          <p:nvPr/>
        </p:nvSpPr>
        <p:spPr>
          <a:xfrm>
            <a:off x="80557" y="1186394"/>
            <a:ext cx="447040" cy="4141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A2F7FD8-86EA-0E50-C5B8-C6808DF7F695}"/>
              </a:ext>
            </a:extLst>
          </p:cNvPr>
          <p:cNvSpPr/>
          <p:nvPr/>
        </p:nvSpPr>
        <p:spPr>
          <a:xfrm>
            <a:off x="80557" y="2147966"/>
            <a:ext cx="447040" cy="4141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CFCEE45-0ADD-EBBA-F73A-98FD5701E17A}"/>
              </a:ext>
            </a:extLst>
          </p:cNvPr>
          <p:cNvSpPr/>
          <p:nvPr/>
        </p:nvSpPr>
        <p:spPr>
          <a:xfrm>
            <a:off x="90488" y="2695422"/>
            <a:ext cx="447040" cy="4141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DF2F596-2A67-300A-2C0F-8697584417F0}"/>
              </a:ext>
            </a:extLst>
          </p:cNvPr>
          <p:cNvSpPr/>
          <p:nvPr/>
        </p:nvSpPr>
        <p:spPr>
          <a:xfrm>
            <a:off x="3935468" y="5359793"/>
            <a:ext cx="447040" cy="4141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F131A7-B7CF-DE95-EE61-60FBCB525FFC}"/>
              </a:ext>
            </a:extLst>
          </p:cNvPr>
          <p:cNvSpPr txBox="1"/>
          <p:nvPr/>
        </p:nvSpPr>
        <p:spPr>
          <a:xfrm>
            <a:off x="4158988" y="5674526"/>
            <a:ext cx="7116018" cy="92333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/>
              <a:t>Completion</a:t>
            </a:r>
          </a:p>
          <a:p>
            <a:r>
              <a:rPr lang="en-GB"/>
              <a:t>Action plan goals achieved. Example actions include return to work, remain in work, reduced health barriers to working, looking for work.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36447DE-A5E0-5DAC-4CFF-83CBDCA60352}"/>
              </a:ext>
            </a:extLst>
          </p:cNvPr>
          <p:cNvSpPr/>
          <p:nvPr/>
        </p:nvSpPr>
        <p:spPr>
          <a:xfrm>
            <a:off x="1785937" y="2301141"/>
            <a:ext cx="2393156" cy="298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Eligible</a:t>
            </a:r>
          </a:p>
        </p:txBody>
      </p:sp>
      <p:sp>
        <p:nvSpPr>
          <p:cNvPr id="39" name="Arrow: Bent-Up 38">
            <a:extLst>
              <a:ext uri="{FF2B5EF4-FFF2-40B4-BE49-F238E27FC236}">
                <a16:creationId xmlns:a16="http://schemas.microsoft.com/office/drawing/2014/main" id="{CD4AFFF3-CBE9-8B7D-26E3-12F2E1ED0518}"/>
              </a:ext>
            </a:extLst>
          </p:cNvPr>
          <p:cNvSpPr/>
          <p:nvPr/>
        </p:nvSpPr>
        <p:spPr>
          <a:xfrm>
            <a:off x="11275006" y="5604554"/>
            <a:ext cx="825238" cy="694355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254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b59f62-ae5e-4958-ac95-07a052dc2227">
      <Terms xmlns="http://schemas.microsoft.com/office/infopath/2007/PartnerControls"/>
    </lcf76f155ced4ddcb4097134ff3c332f>
    <TaxCatchAll xmlns="57fba6d4-5a4e-445b-bbee-e4d87a6c3034" xsi:nil="true"/>
    <Retentiondate xmlns="c8b59f62-ae5e-4958-ac95-07a052dc2227" xsi:nil="true"/>
    <Details xmlns="c8b59f62-ae5e-4958-ac95-07a052dc22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EF515B22D1BC439284C6D344478750" ma:contentTypeVersion="19" ma:contentTypeDescription="Create a new document." ma:contentTypeScope="" ma:versionID="982a34b0e375cc939dc9de4627c18ecf">
  <xsd:schema xmlns:xsd="http://www.w3.org/2001/XMLSchema" xmlns:xs="http://www.w3.org/2001/XMLSchema" xmlns:p="http://schemas.microsoft.com/office/2006/metadata/properties" xmlns:ns2="c8b59f62-ae5e-4958-ac95-07a052dc2227" xmlns:ns3="57fba6d4-5a4e-445b-bbee-e4d87a6c3034" targetNamespace="http://schemas.microsoft.com/office/2006/metadata/properties" ma:root="true" ma:fieldsID="8204b9b0e86450d9191fd498193d5355" ns2:_="" ns3:_="">
    <xsd:import namespace="c8b59f62-ae5e-4958-ac95-07a052dc2227"/>
    <xsd:import namespace="57fba6d4-5a4e-445b-bbee-e4d87a6c30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Details" minOccurs="0"/>
                <xsd:element ref="ns2:Reten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59f62-ae5e-4958-ac95-07a052dc22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cf50c9d-bc8f-48ed-ba3c-7168a5cdc8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etails" ma:index="25" nillable="true" ma:displayName="Details" ma:format="Dropdown" ma:internalName="Details">
      <xsd:simpleType>
        <xsd:restriction base="dms:Text">
          <xsd:maxLength value="255"/>
        </xsd:restriction>
      </xsd:simpleType>
    </xsd:element>
    <xsd:element name="Retentiondate" ma:index="26" nillable="true" ma:displayName="Retention date" ma:description="Fill in if there is a required date to keep files for." ma:format="DateOnly" ma:internalName="Retention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ba6d4-5a4e-445b-bbee-e4d87a6c30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c4e65fe-d289-434b-bead-bd1705c90211}" ma:internalName="TaxCatchAll" ma:showField="CatchAllData" ma:web="57fba6d4-5a4e-445b-bbee-e4d87a6c30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63995F-71F8-403E-9ECB-17214E3DB615}">
  <ds:schemaRefs>
    <ds:schemaRef ds:uri="30b9174d-8565-4fa5-87fa-afd960a612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18BF60-7199-48A2-8BDA-56CD5BC09D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1C46F8-7C9A-4E7A-B099-767D68F1AC66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3_Office Theme</vt:lpstr>
      <vt:lpstr>WorkWell Overview</vt:lpstr>
      <vt:lpstr>WorkWell West</vt:lpstr>
      <vt:lpstr>WorkWell West – What is it?</vt:lpstr>
      <vt:lpstr>WorkWell – The 15 Pilot Areas</vt:lpstr>
      <vt:lpstr>WorkWell Key Objectives</vt:lpstr>
      <vt:lpstr>WorkWell West – Priority people and areas</vt:lpstr>
      <vt:lpstr>PowerPoint Presentation</vt:lpstr>
      <vt:lpstr>WorWkWorkWeWll West Participant Journey</vt:lpstr>
      <vt:lpstr>PowerPoint Presentation</vt:lpstr>
      <vt:lpstr>PowerPoint Presentation</vt:lpstr>
      <vt:lpstr>PowerPoint Presentation</vt:lpstr>
      <vt:lpstr>WorkWorkWeWll West Participant Journey</vt:lpstr>
      <vt:lpstr>WorWkWorkWeWll West Participant Journey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Gaunt</dc:creator>
  <cp:revision>9</cp:revision>
  <dcterms:created xsi:type="dcterms:W3CDTF">2022-11-08T10:35:57Z</dcterms:created>
  <dcterms:modified xsi:type="dcterms:W3CDTF">2024-10-21T13:04:32Z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0x0101002EEF515B22D1BC439284C6D344478750</vt:lpwstr>
  </property>
  <property fmtid="{D5CDD505-2E9C-101B-9397-08002B2CF9AE}" pid="3" name="MediaServiceImageTags">
    <vt:lpwstr/>
  </property>
</Properties>
</file>